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2"/>
  </p:sldMasterIdLst>
  <p:notesMasterIdLst>
    <p:notesMasterId r:id="rId18"/>
  </p:notesMasterIdLst>
  <p:handoutMasterIdLst>
    <p:handoutMasterId r:id="rId19"/>
  </p:handoutMasterIdLst>
  <p:sldIdLst>
    <p:sldId id="256" r:id="rId3"/>
    <p:sldId id="287" r:id="rId4"/>
    <p:sldId id="275" r:id="rId5"/>
    <p:sldId id="262" r:id="rId6"/>
    <p:sldId id="265" r:id="rId7"/>
    <p:sldId id="268" r:id="rId8"/>
    <p:sldId id="271" r:id="rId9"/>
    <p:sldId id="283" r:id="rId10"/>
    <p:sldId id="274" r:id="rId11"/>
    <p:sldId id="277" r:id="rId12"/>
    <p:sldId id="285" r:id="rId13"/>
    <p:sldId id="290" r:id="rId14"/>
    <p:sldId id="281" r:id="rId15"/>
    <p:sldId id="257" r:id="rId16"/>
    <p:sldId id="258" r:id="rId17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5C5C"/>
    <a:srgbClr val="00AFD8"/>
    <a:srgbClr val="BABABA"/>
    <a:srgbClr val="262626"/>
    <a:srgbClr val="EEBE67"/>
    <a:srgbClr val="FCE183"/>
    <a:srgbClr val="E0E0E0"/>
    <a:srgbClr val="C9C9C9"/>
    <a:srgbClr val="A6A6A6"/>
    <a:srgbClr val="F9DA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D7C806-6D12-42B5-9E03-ECEA43C12AE3}" v="82" dt="2018-07-06T07:13:06.8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74" autoAdjust="0"/>
    <p:restoredTop sz="94674"/>
  </p:normalViewPr>
  <p:slideViewPr>
    <p:cSldViewPr snapToGrid="0" snapToObjects="1">
      <p:cViewPr varScale="1">
        <p:scale>
          <a:sx n="74" d="100"/>
          <a:sy n="74" d="100"/>
        </p:scale>
        <p:origin x="88" y="1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37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36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Walker" userId="fda1f2e699285ab7" providerId="LiveId" clId="{E8D41350-C500-4C4D-9DBC-7EEDEB4FA077}"/>
    <pc:docChg chg="addSld delSld modSld">
      <pc:chgData name="Stephen Walker" userId="fda1f2e699285ab7" providerId="LiveId" clId="{E8D41350-C500-4C4D-9DBC-7EEDEB4FA077}" dt="2018-07-06T07:13:06.875" v="81"/>
      <pc:docMkLst>
        <pc:docMk/>
      </pc:docMkLst>
      <pc:sldChg chg="add">
        <pc:chgData name="Stephen Walker" userId="fda1f2e699285ab7" providerId="LiveId" clId="{E8D41350-C500-4C4D-9DBC-7EEDEB4FA077}" dt="2018-07-06T07:11:27.375" v="66"/>
        <pc:sldMkLst>
          <pc:docMk/>
          <pc:sldMk cId="214591841" sldId="256"/>
        </pc:sldMkLst>
      </pc:sldChg>
      <pc:sldChg chg="add">
        <pc:chgData name="Stephen Walker" userId="fda1f2e699285ab7" providerId="LiveId" clId="{E8D41350-C500-4C4D-9DBC-7EEDEB4FA077}" dt="2018-07-06T07:11:36.629" v="67"/>
        <pc:sldMkLst>
          <pc:docMk/>
          <pc:sldMk cId="425462518" sldId="257"/>
        </pc:sldMkLst>
      </pc:sldChg>
      <pc:sldChg chg="addSp delSp modSp add">
        <pc:chgData name="Stephen Walker" userId="fda1f2e699285ab7" providerId="LiveId" clId="{E8D41350-C500-4C4D-9DBC-7EEDEB4FA077}" dt="2018-07-06T07:11:40.503" v="69"/>
        <pc:sldMkLst>
          <pc:docMk/>
          <pc:sldMk cId="4151119611" sldId="258"/>
        </pc:sldMkLst>
        <pc:spChg chg="del">
          <ac:chgData name="Stephen Walker" userId="fda1f2e699285ab7" providerId="LiveId" clId="{E8D41350-C500-4C4D-9DBC-7EEDEB4FA077}" dt="2018-07-06T07:11:40.503" v="69"/>
          <ac:spMkLst>
            <pc:docMk/>
            <pc:sldMk cId="4151119611" sldId="258"/>
            <ac:spMk id="2" creationId="{44A79490-37F0-4078-845E-0673DD433DB7}"/>
          </ac:spMkLst>
        </pc:spChg>
        <pc:spChg chg="del">
          <ac:chgData name="Stephen Walker" userId="fda1f2e699285ab7" providerId="LiveId" clId="{E8D41350-C500-4C4D-9DBC-7EEDEB4FA077}" dt="2018-07-06T07:11:40.503" v="69"/>
          <ac:spMkLst>
            <pc:docMk/>
            <pc:sldMk cId="4151119611" sldId="258"/>
            <ac:spMk id="3" creationId="{C099CAFF-5D26-486E-89B2-49D584839940}"/>
          </ac:spMkLst>
        </pc:spChg>
        <pc:spChg chg="add mod">
          <ac:chgData name="Stephen Walker" userId="fda1f2e699285ab7" providerId="LiveId" clId="{E8D41350-C500-4C4D-9DBC-7EEDEB4FA077}" dt="2018-07-06T07:11:40.503" v="69"/>
          <ac:spMkLst>
            <pc:docMk/>
            <pc:sldMk cId="4151119611" sldId="258"/>
            <ac:spMk id="4" creationId="{A6B59381-456F-4DE4-A48C-E50F4924CF4C}"/>
          </ac:spMkLst>
        </pc:spChg>
        <pc:spChg chg="add mod">
          <ac:chgData name="Stephen Walker" userId="fda1f2e699285ab7" providerId="LiveId" clId="{E8D41350-C500-4C4D-9DBC-7EEDEB4FA077}" dt="2018-07-06T07:11:40.503" v="69"/>
          <ac:spMkLst>
            <pc:docMk/>
            <pc:sldMk cId="4151119611" sldId="258"/>
            <ac:spMk id="5" creationId="{4A5A1827-1DDB-49DA-B9AB-D48BED0803E2}"/>
          </ac:spMkLst>
        </pc:spChg>
      </pc:sldChg>
      <pc:sldChg chg="add">
        <pc:chgData name="Stephen Walker" userId="fda1f2e699285ab7" providerId="LiveId" clId="{E8D41350-C500-4C4D-9DBC-7EEDEB4FA077}" dt="2018-07-06T07:11:45.580" v="70"/>
        <pc:sldMkLst>
          <pc:docMk/>
          <pc:sldMk cId="657722656" sldId="259"/>
        </pc:sldMkLst>
      </pc:sldChg>
      <pc:sldChg chg="add">
        <pc:chgData name="Stephen Walker" userId="fda1f2e699285ab7" providerId="LiveId" clId="{E8D41350-C500-4C4D-9DBC-7EEDEB4FA077}" dt="2018-07-06T07:11:48.579" v="71"/>
        <pc:sldMkLst>
          <pc:docMk/>
          <pc:sldMk cId="1991893201" sldId="260"/>
        </pc:sldMkLst>
      </pc:sldChg>
      <pc:sldChg chg="add del">
        <pc:chgData name="Stephen Walker" userId="fda1f2e699285ab7" providerId="LiveId" clId="{E8D41350-C500-4C4D-9DBC-7EEDEB4FA077}" dt="2018-07-06T07:12:05.703" v="74" actId="2696"/>
        <pc:sldMkLst>
          <pc:docMk/>
          <pc:sldMk cId="3990904742" sldId="261"/>
        </pc:sldMkLst>
      </pc:sldChg>
      <pc:sldChg chg="add">
        <pc:chgData name="Stephen Walker" userId="fda1f2e699285ab7" providerId="LiveId" clId="{E8D41350-C500-4C4D-9DBC-7EEDEB4FA077}" dt="2018-07-06T07:12:03.079" v="73"/>
        <pc:sldMkLst>
          <pc:docMk/>
          <pc:sldMk cId="1414137267" sldId="262"/>
        </pc:sldMkLst>
      </pc:sldChg>
      <pc:sldChg chg="add">
        <pc:chgData name="Stephen Walker" userId="fda1f2e699285ab7" providerId="LiveId" clId="{E8D41350-C500-4C4D-9DBC-7EEDEB4FA077}" dt="2018-07-06T07:12:12.784" v="75"/>
        <pc:sldMkLst>
          <pc:docMk/>
          <pc:sldMk cId="946302238" sldId="263"/>
        </pc:sldMkLst>
      </pc:sldChg>
      <pc:sldChg chg="add">
        <pc:chgData name="Stephen Walker" userId="fda1f2e699285ab7" providerId="LiveId" clId="{E8D41350-C500-4C4D-9DBC-7EEDEB4FA077}" dt="2018-07-06T07:12:17.439" v="76"/>
        <pc:sldMkLst>
          <pc:docMk/>
          <pc:sldMk cId="2323590070" sldId="264"/>
        </pc:sldMkLst>
      </pc:sldChg>
      <pc:sldChg chg="add">
        <pc:chgData name="Stephen Walker" userId="fda1f2e699285ab7" providerId="LiveId" clId="{E8D41350-C500-4C4D-9DBC-7EEDEB4FA077}" dt="2018-07-06T07:12:22.662" v="77"/>
        <pc:sldMkLst>
          <pc:docMk/>
          <pc:sldMk cId="57322778" sldId="265"/>
        </pc:sldMkLst>
      </pc:sldChg>
      <pc:sldChg chg="add">
        <pc:chgData name="Stephen Walker" userId="fda1f2e699285ab7" providerId="LiveId" clId="{E8D41350-C500-4C4D-9DBC-7EEDEB4FA077}" dt="2018-07-06T07:12:26.910" v="78"/>
        <pc:sldMkLst>
          <pc:docMk/>
          <pc:sldMk cId="3691186654" sldId="266"/>
        </pc:sldMkLst>
      </pc:sldChg>
      <pc:sldChg chg="add">
        <pc:chgData name="Stephen Walker" userId="fda1f2e699285ab7" providerId="LiveId" clId="{E8D41350-C500-4C4D-9DBC-7EEDEB4FA077}" dt="2018-07-06T07:12:29.874" v="79"/>
        <pc:sldMkLst>
          <pc:docMk/>
          <pc:sldMk cId="3826975963" sldId="267"/>
        </pc:sldMkLst>
      </pc:sldChg>
      <pc:sldChg chg="add">
        <pc:chgData name="Stephen Walker" userId="fda1f2e699285ab7" providerId="LiveId" clId="{E8D41350-C500-4C4D-9DBC-7EEDEB4FA077}" dt="2018-07-06T07:12:37.359" v="80"/>
        <pc:sldMkLst>
          <pc:docMk/>
          <pc:sldMk cId="2178879339" sldId="268"/>
        </pc:sldMkLst>
      </pc:sldChg>
      <pc:sldChg chg="add">
        <pc:chgData name="Stephen Walker" userId="fda1f2e699285ab7" providerId="LiveId" clId="{E8D41350-C500-4C4D-9DBC-7EEDEB4FA077}" dt="2018-07-06T07:13:06.875" v="81"/>
        <pc:sldMkLst>
          <pc:docMk/>
          <pc:sldMk cId="722612239" sldId="269"/>
        </pc:sldMkLst>
      </pc:sldChg>
      <pc:sldChg chg="del">
        <pc:chgData name="Stephen Walker" userId="fda1f2e699285ab7" providerId="LiveId" clId="{E8D41350-C500-4C4D-9DBC-7EEDEB4FA077}" dt="2018-07-06T07:11:18.656" v="64" actId="2696"/>
        <pc:sldMkLst>
          <pc:docMk/>
          <pc:sldMk cId="1254334061" sldId="302"/>
        </pc:sldMkLst>
      </pc:sldChg>
      <pc:sldChg chg="del">
        <pc:chgData name="Stephen Walker" userId="fda1f2e699285ab7" providerId="LiveId" clId="{E8D41350-C500-4C4D-9DBC-7EEDEB4FA077}" dt="2018-07-06T07:11:12.267" v="0" actId="2696"/>
        <pc:sldMkLst>
          <pc:docMk/>
          <pc:sldMk cId="3695440794" sldId="304"/>
        </pc:sldMkLst>
      </pc:sldChg>
      <pc:sldChg chg="del">
        <pc:chgData name="Stephen Walker" userId="fda1f2e699285ab7" providerId="LiveId" clId="{E8D41350-C500-4C4D-9DBC-7EEDEB4FA077}" dt="2018-07-06T07:11:19.437" v="65" actId="2696"/>
        <pc:sldMkLst>
          <pc:docMk/>
          <pc:sldMk cId="3396277165" sldId="323"/>
        </pc:sldMkLst>
      </pc:sldChg>
      <pc:sldChg chg="del">
        <pc:chgData name="Stephen Walker" userId="fda1f2e699285ab7" providerId="LiveId" clId="{E8D41350-C500-4C4D-9DBC-7EEDEB4FA077}" dt="2018-07-06T07:11:12.814" v="10" actId="2696"/>
        <pc:sldMkLst>
          <pc:docMk/>
          <pc:sldMk cId="2525708367" sldId="333"/>
        </pc:sldMkLst>
      </pc:sldChg>
      <pc:sldChg chg="del">
        <pc:chgData name="Stephen Walker" userId="fda1f2e699285ab7" providerId="LiveId" clId="{E8D41350-C500-4C4D-9DBC-7EEDEB4FA077}" dt="2018-07-06T07:11:13.658" v="33" actId="2696"/>
        <pc:sldMkLst>
          <pc:docMk/>
          <pc:sldMk cId="4282584102" sldId="334"/>
        </pc:sldMkLst>
      </pc:sldChg>
      <pc:sldChg chg="del">
        <pc:chgData name="Stephen Walker" userId="fda1f2e699285ab7" providerId="LiveId" clId="{E8D41350-C500-4C4D-9DBC-7EEDEB4FA077}" dt="2018-07-06T07:11:15.265" v="61" actId="2696"/>
        <pc:sldMkLst>
          <pc:docMk/>
          <pc:sldMk cId="926574047" sldId="336"/>
        </pc:sldMkLst>
      </pc:sldChg>
      <pc:sldChg chg="del">
        <pc:chgData name="Stephen Walker" userId="fda1f2e699285ab7" providerId="LiveId" clId="{E8D41350-C500-4C4D-9DBC-7EEDEB4FA077}" dt="2018-07-06T07:11:15.281" v="63" actId="2696"/>
        <pc:sldMkLst>
          <pc:docMk/>
          <pc:sldMk cId="1765879500" sldId="337"/>
        </pc:sldMkLst>
      </pc:sldChg>
      <pc:sldChg chg="del">
        <pc:chgData name="Stephen Walker" userId="fda1f2e699285ab7" providerId="LiveId" clId="{E8D41350-C500-4C4D-9DBC-7EEDEB4FA077}" dt="2018-07-06T07:11:13.564" v="31" actId="2696"/>
        <pc:sldMkLst>
          <pc:docMk/>
          <pc:sldMk cId="2174562457" sldId="339"/>
        </pc:sldMkLst>
      </pc:sldChg>
      <pc:sldChg chg="del">
        <pc:chgData name="Stephen Walker" userId="fda1f2e699285ab7" providerId="LiveId" clId="{E8D41350-C500-4C4D-9DBC-7EEDEB4FA077}" dt="2018-07-06T07:11:12.845" v="11" actId="2696"/>
        <pc:sldMkLst>
          <pc:docMk/>
          <pc:sldMk cId="3922863073" sldId="340"/>
        </pc:sldMkLst>
      </pc:sldChg>
      <pc:sldChg chg="del">
        <pc:chgData name="Stephen Walker" userId="fda1f2e699285ab7" providerId="LiveId" clId="{E8D41350-C500-4C4D-9DBC-7EEDEB4FA077}" dt="2018-07-06T07:11:14.267" v="51" actId="2696"/>
        <pc:sldMkLst>
          <pc:docMk/>
          <pc:sldMk cId="4040285482" sldId="341"/>
        </pc:sldMkLst>
      </pc:sldChg>
      <pc:sldChg chg="del">
        <pc:chgData name="Stephen Walker" userId="fda1f2e699285ab7" providerId="LiveId" clId="{E8D41350-C500-4C4D-9DBC-7EEDEB4FA077}" dt="2018-07-06T07:11:14.517" v="52" actId="2696"/>
        <pc:sldMkLst>
          <pc:docMk/>
          <pc:sldMk cId="2243801730" sldId="342"/>
        </pc:sldMkLst>
      </pc:sldChg>
      <pc:sldChg chg="del">
        <pc:chgData name="Stephen Walker" userId="fda1f2e699285ab7" providerId="LiveId" clId="{E8D41350-C500-4C4D-9DBC-7EEDEB4FA077}" dt="2018-07-06T07:11:13.533" v="29" actId="2696"/>
        <pc:sldMkLst>
          <pc:docMk/>
          <pc:sldMk cId="1849988651" sldId="343"/>
        </pc:sldMkLst>
      </pc:sldChg>
      <pc:sldChg chg="del">
        <pc:chgData name="Stephen Walker" userId="fda1f2e699285ab7" providerId="LiveId" clId="{E8D41350-C500-4C4D-9DBC-7EEDEB4FA077}" dt="2018-07-06T07:11:13.720" v="34" actId="2696"/>
        <pc:sldMkLst>
          <pc:docMk/>
          <pc:sldMk cId="3236677186" sldId="344"/>
        </pc:sldMkLst>
      </pc:sldChg>
      <pc:sldChg chg="del">
        <pc:chgData name="Stephen Walker" userId="fda1f2e699285ab7" providerId="LiveId" clId="{E8D41350-C500-4C4D-9DBC-7EEDEB4FA077}" dt="2018-07-06T07:11:12.580" v="3" actId="2696"/>
        <pc:sldMkLst>
          <pc:docMk/>
          <pc:sldMk cId="784389001" sldId="345"/>
        </pc:sldMkLst>
      </pc:sldChg>
      <pc:sldChg chg="del">
        <pc:chgData name="Stephen Walker" userId="fda1f2e699285ab7" providerId="LiveId" clId="{E8D41350-C500-4C4D-9DBC-7EEDEB4FA077}" dt="2018-07-06T07:11:15.171" v="56" actId="2696"/>
        <pc:sldMkLst>
          <pc:docMk/>
          <pc:sldMk cId="2732337597" sldId="346"/>
        </pc:sldMkLst>
      </pc:sldChg>
      <pc:sldChg chg="del">
        <pc:chgData name="Stephen Walker" userId="fda1f2e699285ab7" providerId="LiveId" clId="{E8D41350-C500-4C4D-9DBC-7EEDEB4FA077}" dt="2018-07-06T07:11:15.249" v="60" actId="2696"/>
        <pc:sldMkLst>
          <pc:docMk/>
          <pc:sldMk cId="385238110" sldId="348"/>
        </pc:sldMkLst>
      </pc:sldChg>
      <pc:sldChg chg="del">
        <pc:chgData name="Stephen Walker" userId="fda1f2e699285ab7" providerId="LiveId" clId="{E8D41350-C500-4C4D-9DBC-7EEDEB4FA077}" dt="2018-07-06T07:11:15.249" v="59" actId="2696"/>
        <pc:sldMkLst>
          <pc:docMk/>
          <pc:sldMk cId="2776255613" sldId="349"/>
        </pc:sldMkLst>
      </pc:sldChg>
      <pc:sldChg chg="del">
        <pc:chgData name="Stephen Walker" userId="fda1f2e699285ab7" providerId="LiveId" clId="{E8D41350-C500-4C4D-9DBC-7EEDEB4FA077}" dt="2018-07-06T07:11:15.265" v="62" actId="2696"/>
        <pc:sldMkLst>
          <pc:docMk/>
          <pc:sldMk cId="2621694544" sldId="350"/>
        </pc:sldMkLst>
      </pc:sldChg>
      <pc:sldChg chg="del">
        <pc:chgData name="Stephen Walker" userId="fda1f2e699285ab7" providerId="LiveId" clId="{E8D41350-C500-4C4D-9DBC-7EEDEB4FA077}" dt="2018-07-06T07:11:12.361" v="1" actId="2696"/>
        <pc:sldMkLst>
          <pc:docMk/>
          <pc:sldMk cId="3433994595" sldId="351"/>
        </pc:sldMkLst>
      </pc:sldChg>
      <pc:sldChg chg="del">
        <pc:chgData name="Stephen Walker" userId="fda1f2e699285ab7" providerId="LiveId" clId="{E8D41350-C500-4C4D-9DBC-7EEDEB4FA077}" dt="2018-07-06T07:11:12.611" v="4" actId="2696"/>
        <pc:sldMkLst>
          <pc:docMk/>
          <pc:sldMk cId="3130841022" sldId="352"/>
        </pc:sldMkLst>
      </pc:sldChg>
      <pc:sldChg chg="del">
        <pc:chgData name="Stephen Walker" userId="fda1f2e699285ab7" providerId="LiveId" clId="{E8D41350-C500-4C4D-9DBC-7EEDEB4FA077}" dt="2018-07-06T07:11:12.627" v="5" actId="2696"/>
        <pc:sldMkLst>
          <pc:docMk/>
          <pc:sldMk cId="580169935" sldId="353"/>
        </pc:sldMkLst>
      </pc:sldChg>
      <pc:sldChg chg="del">
        <pc:chgData name="Stephen Walker" userId="fda1f2e699285ab7" providerId="LiveId" clId="{E8D41350-C500-4C4D-9DBC-7EEDEB4FA077}" dt="2018-07-06T07:11:12.705" v="7" actId="2696"/>
        <pc:sldMkLst>
          <pc:docMk/>
          <pc:sldMk cId="1215361388" sldId="354"/>
        </pc:sldMkLst>
      </pc:sldChg>
      <pc:sldChg chg="del">
        <pc:chgData name="Stephen Walker" userId="fda1f2e699285ab7" providerId="LiveId" clId="{E8D41350-C500-4C4D-9DBC-7EEDEB4FA077}" dt="2018-07-06T07:11:12.658" v="6" actId="2696"/>
        <pc:sldMkLst>
          <pc:docMk/>
          <pc:sldMk cId="572754879" sldId="355"/>
        </pc:sldMkLst>
      </pc:sldChg>
      <pc:sldChg chg="del">
        <pc:chgData name="Stephen Walker" userId="fda1f2e699285ab7" providerId="LiveId" clId="{E8D41350-C500-4C4D-9DBC-7EEDEB4FA077}" dt="2018-07-06T07:11:12.767" v="8" actId="2696"/>
        <pc:sldMkLst>
          <pc:docMk/>
          <pc:sldMk cId="2487978102" sldId="356"/>
        </pc:sldMkLst>
      </pc:sldChg>
      <pc:sldChg chg="del">
        <pc:chgData name="Stephen Walker" userId="fda1f2e699285ab7" providerId="LiveId" clId="{E8D41350-C500-4C4D-9DBC-7EEDEB4FA077}" dt="2018-07-06T07:11:12.783" v="9" actId="2696"/>
        <pc:sldMkLst>
          <pc:docMk/>
          <pc:sldMk cId="4151507707" sldId="357"/>
        </pc:sldMkLst>
      </pc:sldChg>
      <pc:sldChg chg="del">
        <pc:chgData name="Stephen Walker" userId="fda1f2e699285ab7" providerId="LiveId" clId="{E8D41350-C500-4C4D-9DBC-7EEDEB4FA077}" dt="2018-07-06T07:11:15.062" v="53" actId="2696"/>
        <pc:sldMkLst>
          <pc:docMk/>
          <pc:sldMk cId="1464452506" sldId="358"/>
        </pc:sldMkLst>
      </pc:sldChg>
      <pc:sldChg chg="del">
        <pc:chgData name="Stephen Walker" userId="fda1f2e699285ab7" providerId="LiveId" clId="{E8D41350-C500-4C4D-9DBC-7EEDEB4FA077}" dt="2018-07-06T07:11:15.109" v="54" actId="2696"/>
        <pc:sldMkLst>
          <pc:docMk/>
          <pc:sldMk cId="1463106015" sldId="359"/>
        </pc:sldMkLst>
      </pc:sldChg>
      <pc:sldChg chg="del">
        <pc:chgData name="Stephen Walker" userId="fda1f2e699285ab7" providerId="LiveId" clId="{E8D41350-C500-4C4D-9DBC-7EEDEB4FA077}" dt="2018-07-06T07:11:15.171" v="55" actId="2696"/>
        <pc:sldMkLst>
          <pc:docMk/>
          <pc:sldMk cId="769813282" sldId="360"/>
        </pc:sldMkLst>
      </pc:sldChg>
      <pc:sldChg chg="del">
        <pc:chgData name="Stephen Walker" userId="fda1f2e699285ab7" providerId="LiveId" clId="{E8D41350-C500-4C4D-9DBC-7EEDEB4FA077}" dt="2018-07-06T07:11:12.892" v="12" actId="2696"/>
        <pc:sldMkLst>
          <pc:docMk/>
          <pc:sldMk cId="1338891805" sldId="361"/>
        </pc:sldMkLst>
      </pc:sldChg>
      <pc:sldChg chg="del">
        <pc:chgData name="Stephen Walker" userId="fda1f2e699285ab7" providerId="LiveId" clId="{E8D41350-C500-4C4D-9DBC-7EEDEB4FA077}" dt="2018-07-06T07:11:13.564" v="30" actId="2696"/>
        <pc:sldMkLst>
          <pc:docMk/>
          <pc:sldMk cId="3970912072" sldId="362"/>
        </pc:sldMkLst>
      </pc:sldChg>
      <pc:sldChg chg="del">
        <pc:chgData name="Stephen Walker" userId="fda1f2e699285ab7" providerId="LiveId" clId="{E8D41350-C500-4C4D-9DBC-7EEDEB4FA077}" dt="2018-07-06T07:11:13.033" v="14" actId="2696"/>
        <pc:sldMkLst>
          <pc:docMk/>
          <pc:sldMk cId="879268324" sldId="363"/>
        </pc:sldMkLst>
      </pc:sldChg>
      <pc:sldChg chg="del">
        <pc:chgData name="Stephen Walker" userId="fda1f2e699285ab7" providerId="LiveId" clId="{E8D41350-C500-4C4D-9DBC-7EEDEB4FA077}" dt="2018-07-06T07:11:14.032" v="45" actId="2696"/>
        <pc:sldMkLst>
          <pc:docMk/>
          <pc:sldMk cId="319642929" sldId="364"/>
        </pc:sldMkLst>
      </pc:sldChg>
      <pc:sldChg chg="del">
        <pc:chgData name="Stephen Walker" userId="fda1f2e699285ab7" providerId="LiveId" clId="{E8D41350-C500-4C4D-9DBC-7EEDEB4FA077}" dt="2018-07-06T07:11:14.064" v="46" actId="2696"/>
        <pc:sldMkLst>
          <pc:docMk/>
          <pc:sldMk cId="220372198" sldId="365"/>
        </pc:sldMkLst>
      </pc:sldChg>
      <pc:sldChg chg="del">
        <pc:chgData name="Stephen Walker" userId="fda1f2e699285ab7" providerId="LiveId" clId="{E8D41350-C500-4C4D-9DBC-7EEDEB4FA077}" dt="2018-07-06T07:11:14.079" v="47" actId="2696"/>
        <pc:sldMkLst>
          <pc:docMk/>
          <pc:sldMk cId="2140583283" sldId="366"/>
        </pc:sldMkLst>
      </pc:sldChg>
      <pc:sldChg chg="del">
        <pc:chgData name="Stephen Walker" userId="fda1f2e699285ab7" providerId="LiveId" clId="{E8D41350-C500-4C4D-9DBC-7EEDEB4FA077}" dt="2018-07-06T07:11:14.095" v="48" actId="2696"/>
        <pc:sldMkLst>
          <pc:docMk/>
          <pc:sldMk cId="348255585" sldId="368"/>
        </pc:sldMkLst>
      </pc:sldChg>
      <pc:sldChg chg="del">
        <pc:chgData name="Stephen Walker" userId="fda1f2e699285ab7" providerId="LiveId" clId="{E8D41350-C500-4C4D-9DBC-7EEDEB4FA077}" dt="2018-07-06T07:11:14.126" v="49" actId="2696"/>
        <pc:sldMkLst>
          <pc:docMk/>
          <pc:sldMk cId="359577803" sldId="369"/>
        </pc:sldMkLst>
      </pc:sldChg>
      <pc:sldChg chg="del">
        <pc:chgData name="Stephen Walker" userId="fda1f2e699285ab7" providerId="LiveId" clId="{E8D41350-C500-4C4D-9DBC-7EEDEB4FA077}" dt="2018-07-06T07:11:14.126" v="50" actId="2696"/>
        <pc:sldMkLst>
          <pc:docMk/>
          <pc:sldMk cId="265434256" sldId="370"/>
        </pc:sldMkLst>
      </pc:sldChg>
      <pc:sldChg chg="del">
        <pc:chgData name="Stephen Walker" userId="fda1f2e699285ab7" providerId="LiveId" clId="{E8D41350-C500-4C4D-9DBC-7EEDEB4FA077}" dt="2018-07-06T07:11:13.142" v="17" actId="2696"/>
        <pc:sldMkLst>
          <pc:docMk/>
          <pc:sldMk cId="311493535" sldId="371"/>
        </pc:sldMkLst>
      </pc:sldChg>
      <pc:sldChg chg="del">
        <pc:chgData name="Stephen Walker" userId="fda1f2e699285ab7" providerId="LiveId" clId="{E8D41350-C500-4C4D-9DBC-7EEDEB4FA077}" dt="2018-07-06T07:11:13.298" v="21" actId="2696"/>
        <pc:sldMkLst>
          <pc:docMk/>
          <pc:sldMk cId="1199388261" sldId="372"/>
        </pc:sldMkLst>
      </pc:sldChg>
      <pc:sldChg chg="del">
        <pc:chgData name="Stephen Walker" userId="fda1f2e699285ab7" providerId="LiveId" clId="{E8D41350-C500-4C4D-9DBC-7EEDEB4FA077}" dt="2018-07-06T07:11:13.329" v="22" actId="2696"/>
        <pc:sldMkLst>
          <pc:docMk/>
          <pc:sldMk cId="2288919407" sldId="373"/>
        </pc:sldMkLst>
      </pc:sldChg>
      <pc:sldChg chg="del">
        <pc:chgData name="Stephen Walker" userId="fda1f2e699285ab7" providerId="LiveId" clId="{E8D41350-C500-4C4D-9DBC-7EEDEB4FA077}" dt="2018-07-06T07:11:13.189" v="18" actId="2696"/>
        <pc:sldMkLst>
          <pc:docMk/>
          <pc:sldMk cId="4033199257" sldId="374"/>
        </pc:sldMkLst>
      </pc:sldChg>
      <pc:sldChg chg="del">
        <pc:chgData name="Stephen Walker" userId="fda1f2e699285ab7" providerId="LiveId" clId="{E8D41350-C500-4C4D-9DBC-7EEDEB4FA077}" dt="2018-07-06T07:11:13.220" v="19" actId="2696"/>
        <pc:sldMkLst>
          <pc:docMk/>
          <pc:sldMk cId="2087127605" sldId="375"/>
        </pc:sldMkLst>
      </pc:sldChg>
      <pc:sldChg chg="del">
        <pc:chgData name="Stephen Walker" userId="fda1f2e699285ab7" providerId="LiveId" clId="{E8D41350-C500-4C4D-9DBC-7EEDEB4FA077}" dt="2018-07-06T07:11:13.361" v="23" actId="2696"/>
        <pc:sldMkLst>
          <pc:docMk/>
          <pc:sldMk cId="216514220" sldId="376"/>
        </pc:sldMkLst>
      </pc:sldChg>
      <pc:sldChg chg="del">
        <pc:chgData name="Stephen Walker" userId="fda1f2e699285ab7" providerId="LiveId" clId="{E8D41350-C500-4C4D-9DBC-7EEDEB4FA077}" dt="2018-07-06T07:11:13.267" v="20" actId="2696"/>
        <pc:sldMkLst>
          <pc:docMk/>
          <pc:sldMk cId="3009451200" sldId="377"/>
        </pc:sldMkLst>
      </pc:sldChg>
      <pc:sldChg chg="del">
        <pc:chgData name="Stephen Walker" userId="fda1f2e699285ab7" providerId="LiveId" clId="{E8D41350-C500-4C4D-9DBC-7EEDEB4FA077}" dt="2018-07-06T07:11:13.111" v="16" actId="2696"/>
        <pc:sldMkLst>
          <pc:docMk/>
          <pc:sldMk cId="218264209" sldId="378"/>
        </pc:sldMkLst>
      </pc:sldChg>
      <pc:sldChg chg="del">
        <pc:chgData name="Stephen Walker" userId="fda1f2e699285ab7" providerId="LiveId" clId="{E8D41350-C500-4C4D-9DBC-7EEDEB4FA077}" dt="2018-07-06T07:11:13.767" v="35" actId="2696"/>
        <pc:sldMkLst>
          <pc:docMk/>
          <pc:sldMk cId="555167195" sldId="379"/>
        </pc:sldMkLst>
      </pc:sldChg>
      <pc:sldChg chg="del">
        <pc:chgData name="Stephen Walker" userId="fda1f2e699285ab7" providerId="LiveId" clId="{E8D41350-C500-4C4D-9DBC-7EEDEB4FA077}" dt="2018-07-06T07:11:12.502" v="2" actId="2696"/>
        <pc:sldMkLst>
          <pc:docMk/>
          <pc:sldMk cId="3167768016" sldId="386"/>
        </pc:sldMkLst>
      </pc:sldChg>
      <pc:sldChg chg="del">
        <pc:chgData name="Stephen Walker" userId="fda1f2e699285ab7" providerId="LiveId" clId="{E8D41350-C500-4C4D-9DBC-7EEDEB4FA077}" dt="2018-07-06T07:11:13.392" v="24" actId="2696"/>
        <pc:sldMkLst>
          <pc:docMk/>
          <pc:sldMk cId="3300829646" sldId="387"/>
        </pc:sldMkLst>
      </pc:sldChg>
      <pc:sldChg chg="del">
        <pc:chgData name="Stephen Walker" userId="fda1f2e699285ab7" providerId="LiveId" clId="{E8D41350-C500-4C4D-9DBC-7EEDEB4FA077}" dt="2018-07-06T07:11:12.939" v="13" actId="2696"/>
        <pc:sldMkLst>
          <pc:docMk/>
          <pc:sldMk cId="477566119" sldId="388"/>
        </pc:sldMkLst>
      </pc:sldChg>
      <pc:sldChg chg="del">
        <pc:chgData name="Stephen Walker" userId="fda1f2e699285ab7" providerId="LiveId" clId="{E8D41350-C500-4C4D-9DBC-7EEDEB4FA077}" dt="2018-07-06T07:11:13.080" v="15" actId="2696"/>
        <pc:sldMkLst>
          <pc:docMk/>
          <pc:sldMk cId="928613068" sldId="389"/>
        </pc:sldMkLst>
      </pc:sldChg>
      <pc:sldChg chg="del">
        <pc:chgData name="Stephen Walker" userId="fda1f2e699285ab7" providerId="LiveId" clId="{E8D41350-C500-4C4D-9DBC-7EEDEB4FA077}" dt="2018-07-06T07:11:13.454" v="26" actId="2696"/>
        <pc:sldMkLst>
          <pc:docMk/>
          <pc:sldMk cId="328640455" sldId="390"/>
        </pc:sldMkLst>
      </pc:sldChg>
      <pc:sldChg chg="del">
        <pc:chgData name="Stephen Walker" userId="fda1f2e699285ab7" providerId="LiveId" clId="{E8D41350-C500-4C4D-9DBC-7EEDEB4FA077}" dt="2018-07-06T07:11:13.470" v="27" actId="2696"/>
        <pc:sldMkLst>
          <pc:docMk/>
          <pc:sldMk cId="541068272" sldId="391"/>
        </pc:sldMkLst>
      </pc:sldChg>
      <pc:sldChg chg="del">
        <pc:chgData name="Stephen Walker" userId="fda1f2e699285ab7" providerId="LiveId" clId="{E8D41350-C500-4C4D-9DBC-7EEDEB4FA077}" dt="2018-07-06T07:11:13.861" v="38" actId="2696"/>
        <pc:sldMkLst>
          <pc:docMk/>
          <pc:sldMk cId="3281814904" sldId="392"/>
        </pc:sldMkLst>
      </pc:sldChg>
      <pc:sldChg chg="del">
        <pc:chgData name="Stephen Walker" userId="fda1f2e699285ab7" providerId="LiveId" clId="{E8D41350-C500-4C4D-9DBC-7EEDEB4FA077}" dt="2018-07-06T07:11:13.892" v="39" actId="2696"/>
        <pc:sldMkLst>
          <pc:docMk/>
          <pc:sldMk cId="893132709" sldId="393"/>
        </pc:sldMkLst>
      </pc:sldChg>
      <pc:sldChg chg="del">
        <pc:chgData name="Stephen Walker" userId="fda1f2e699285ab7" providerId="LiveId" clId="{E8D41350-C500-4C4D-9DBC-7EEDEB4FA077}" dt="2018-07-06T07:11:13.907" v="40" actId="2696"/>
        <pc:sldMkLst>
          <pc:docMk/>
          <pc:sldMk cId="2617665777" sldId="394"/>
        </pc:sldMkLst>
      </pc:sldChg>
      <pc:sldChg chg="del">
        <pc:chgData name="Stephen Walker" userId="fda1f2e699285ab7" providerId="LiveId" clId="{E8D41350-C500-4C4D-9DBC-7EEDEB4FA077}" dt="2018-07-06T07:11:14.001" v="44" actId="2696"/>
        <pc:sldMkLst>
          <pc:docMk/>
          <pc:sldMk cId="3995879920" sldId="395"/>
        </pc:sldMkLst>
      </pc:sldChg>
      <pc:sldChg chg="del">
        <pc:chgData name="Stephen Walker" userId="fda1f2e699285ab7" providerId="LiveId" clId="{E8D41350-C500-4C4D-9DBC-7EEDEB4FA077}" dt="2018-07-06T07:11:13.939" v="41" actId="2696"/>
        <pc:sldMkLst>
          <pc:docMk/>
          <pc:sldMk cId="1124228180" sldId="396"/>
        </pc:sldMkLst>
      </pc:sldChg>
      <pc:sldChg chg="del">
        <pc:chgData name="Stephen Walker" userId="fda1f2e699285ab7" providerId="LiveId" clId="{E8D41350-C500-4C4D-9DBC-7EEDEB4FA077}" dt="2018-07-06T07:11:13.986" v="43" actId="2696"/>
        <pc:sldMkLst>
          <pc:docMk/>
          <pc:sldMk cId="3350098361" sldId="397"/>
        </pc:sldMkLst>
      </pc:sldChg>
      <pc:sldChg chg="del">
        <pc:chgData name="Stephen Walker" userId="fda1f2e699285ab7" providerId="LiveId" clId="{E8D41350-C500-4C4D-9DBC-7EEDEB4FA077}" dt="2018-07-06T07:11:13.954" v="42" actId="2696"/>
        <pc:sldMkLst>
          <pc:docMk/>
          <pc:sldMk cId="4035414562" sldId="398"/>
        </pc:sldMkLst>
      </pc:sldChg>
      <pc:sldChg chg="del">
        <pc:chgData name="Stephen Walker" userId="fda1f2e699285ab7" providerId="LiveId" clId="{E8D41350-C500-4C4D-9DBC-7EEDEB4FA077}" dt="2018-07-06T07:11:13.829" v="36" actId="2696"/>
        <pc:sldMkLst>
          <pc:docMk/>
          <pc:sldMk cId="1260895747" sldId="399"/>
        </pc:sldMkLst>
      </pc:sldChg>
      <pc:sldChg chg="del">
        <pc:chgData name="Stephen Walker" userId="fda1f2e699285ab7" providerId="LiveId" clId="{E8D41350-C500-4C4D-9DBC-7EEDEB4FA077}" dt="2018-07-06T07:11:13.423" v="25" actId="2696"/>
        <pc:sldMkLst>
          <pc:docMk/>
          <pc:sldMk cId="3998175044" sldId="400"/>
        </pc:sldMkLst>
      </pc:sldChg>
      <pc:sldChg chg="del">
        <pc:chgData name="Stephen Walker" userId="fda1f2e699285ab7" providerId="LiveId" clId="{E8D41350-C500-4C4D-9DBC-7EEDEB4FA077}" dt="2018-07-06T07:11:13.501" v="28" actId="2696"/>
        <pc:sldMkLst>
          <pc:docMk/>
          <pc:sldMk cId="1288098906" sldId="401"/>
        </pc:sldMkLst>
      </pc:sldChg>
      <pc:sldChg chg="del">
        <pc:chgData name="Stephen Walker" userId="fda1f2e699285ab7" providerId="LiveId" clId="{E8D41350-C500-4C4D-9DBC-7EEDEB4FA077}" dt="2018-07-06T07:11:13.611" v="32" actId="2696"/>
        <pc:sldMkLst>
          <pc:docMk/>
          <pc:sldMk cId="999452088" sldId="402"/>
        </pc:sldMkLst>
      </pc:sldChg>
      <pc:sldChg chg="del">
        <pc:chgData name="Stephen Walker" userId="fda1f2e699285ab7" providerId="LiveId" clId="{E8D41350-C500-4C4D-9DBC-7EEDEB4FA077}" dt="2018-07-06T07:11:15.187" v="57" actId="2696"/>
        <pc:sldMkLst>
          <pc:docMk/>
          <pc:sldMk cId="2578687941" sldId="403"/>
        </pc:sldMkLst>
      </pc:sldChg>
      <pc:sldChg chg="del">
        <pc:chgData name="Stephen Walker" userId="fda1f2e699285ab7" providerId="LiveId" clId="{E8D41350-C500-4C4D-9DBC-7EEDEB4FA077}" dt="2018-07-06T07:11:15.218" v="58" actId="2696"/>
        <pc:sldMkLst>
          <pc:docMk/>
          <pc:sldMk cId="2534254765" sldId="405"/>
        </pc:sldMkLst>
      </pc:sldChg>
      <pc:sldChg chg="del">
        <pc:chgData name="Stephen Walker" userId="fda1f2e699285ab7" providerId="LiveId" clId="{E8D41350-C500-4C4D-9DBC-7EEDEB4FA077}" dt="2018-07-06T07:11:13.845" v="37" actId="2696"/>
        <pc:sldMkLst>
          <pc:docMk/>
          <pc:sldMk cId="2549583725" sldId="40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8FEA3-9B63-4C67-BF28-F840314F8E54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3F042-0AC2-434B-815A-7F5F722C7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049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9061C-C10A-481A-BAF7-679CA83D5345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35637-912A-4C72-8725-C075A9EB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37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6.jpe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6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8361DD62-09DF-433C-BC62-B2F4C85358D6}"/>
              </a:ext>
            </a:extLst>
          </p:cNvPr>
          <p:cNvSpPr/>
          <p:nvPr userDrawn="1"/>
        </p:nvSpPr>
        <p:spPr>
          <a:xfrm>
            <a:off x="-3662517" y="0"/>
            <a:ext cx="13479706" cy="6858000"/>
          </a:xfrm>
          <a:custGeom>
            <a:avLst/>
            <a:gdLst>
              <a:gd name="connsiteX0" fmla="*/ 3662516 w 13479706"/>
              <a:gd name="connsiteY0" fmla="*/ 0 h 6858000"/>
              <a:gd name="connsiteX1" fmla="*/ 4378414 w 13479706"/>
              <a:gd name="connsiteY1" fmla="*/ 0 h 6858000"/>
              <a:gd name="connsiteX2" fmla="*/ 4378414 w 13479706"/>
              <a:gd name="connsiteY2" fmla="*/ 4 h 6858000"/>
              <a:gd name="connsiteX3" fmla="*/ 13479706 w 13479706"/>
              <a:gd name="connsiteY3" fmla="*/ 4 h 6858000"/>
              <a:gd name="connsiteX4" fmla="*/ 10783765 w 13479706"/>
              <a:gd name="connsiteY4" fmla="*/ 6857998 h 6858000"/>
              <a:gd name="connsiteX5" fmla="*/ 4378414 w 13479706"/>
              <a:gd name="connsiteY5" fmla="*/ 6857998 h 6858000"/>
              <a:gd name="connsiteX6" fmla="*/ 4378414 w 13479706"/>
              <a:gd name="connsiteY6" fmla="*/ 6858000 h 6858000"/>
              <a:gd name="connsiteX7" fmla="*/ 3662516 w 13479706"/>
              <a:gd name="connsiteY7" fmla="*/ 6858000 h 6858000"/>
              <a:gd name="connsiteX8" fmla="*/ 3662516 w 13479706"/>
              <a:gd name="connsiteY8" fmla="*/ 6857998 h 6858000"/>
              <a:gd name="connsiteX9" fmla="*/ 0 w 13479706"/>
              <a:gd name="connsiteY9" fmla="*/ 6857998 h 6858000"/>
              <a:gd name="connsiteX10" fmla="*/ 0 w 13479706"/>
              <a:gd name="connsiteY10" fmla="*/ 6857997 h 6858000"/>
              <a:gd name="connsiteX11" fmla="*/ 3662516 w 13479706"/>
              <a:gd name="connsiteY11" fmla="*/ 6857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479706" h="6858000">
                <a:moveTo>
                  <a:pt x="3662516" y="0"/>
                </a:moveTo>
                <a:lnTo>
                  <a:pt x="4378414" y="0"/>
                </a:lnTo>
                <a:lnTo>
                  <a:pt x="4378414" y="4"/>
                </a:lnTo>
                <a:lnTo>
                  <a:pt x="13479706" y="4"/>
                </a:lnTo>
                <a:lnTo>
                  <a:pt x="10783765" y="6857998"/>
                </a:lnTo>
                <a:lnTo>
                  <a:pt x="4378414" y="6857998"/>
                </a:lnTo>
                <a:lnTo>
                  <a:pt x="4378414" y="6858000"/>
                </a:lnTo>
                <a:lnTo>
                  <a:pt x="3662516" y="6858000"/>
                </a:lnTo>
                <a:lnTo>
                  <a:pt x="3662516" y="6857998"/>
                </a:lnTo>
                <a:lnTo>
                  <a:pt x="0" y="6857998"/>
                </a:lnTo>
                <a:lnTo>
                  <a:pt x="0" y="6857997"/>
                </a:lnTo>
                <a:lnTo>
                  <a:pt x="3662516" y="6857997"/>
                </a:lnTo>
                <a:close/>
              </a:path>
            </a:pathLst>
          </a:cu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4873" y="1419159"/>
            <a:ext cx="7444227" cy="1560286"/>
          </a:xfrm>
        </p:spPr>
        <p:txBody>
          <a:bodyPr anchor="t">
            <a:noAutofit/>
          </a:bodyPr>
          <a:lstStyle>
            <a:lvl1pPr algn="l">
              <a:defRPr sz="5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594873" y="3261661"/>
            <a:ext cx="6081032" cy="401700"/>
          </a:xfrm>
        </p:spPr>
        <p:txBody>
          <a:bodyPr anchor="t">
            <a:no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D686C21-0A5C-40D7-B11F-0E2E93FBFB6B}"/>
              </a:ext>
            </a:extLst>
          </p:cNvPr>
          <p:cNvCxnSpPr>
            <a:cxnSpLocks/>
          </p:cNvCxnSpPr>
          <p:nvPr userDrawn="1"/>
        </p:nvCxnSpPr>
        <p:spPr>
          <a:xfrm>
            <a:off x="715897" y="2998372"/>
            <a:ext cx="483717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630DE4E5-4046-4336-A480-13C54C6C8F2D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95313" y="3751707"/>
            <a:ext cx="6080125" cy="40163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speaker name</a:t>
            </a:r>
            <a:endParaRPr lang="en-IE" dirty="0"/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4CDE8C6-E5FA-4FE9-9049-5866C4C8EB1E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95313" y="4241690"/>
            <a:ext cx="6080125" cy="40163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presentation date</a:t>
            </a:r>
            <a:endParaRPr lang="en-IE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C6F57CA-5331-4A41-9672-FB248A749D2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19" y="4869362"/>
            <a:ext cx="5954619" cy="147492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FBD68B1-A78C-40C1-9C26-A67132F416C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897" y="776919"/>
            <a:ext cx="2779654" cy="416205"/>
          </a:xfrm>
          <a:prstGeom prst="rect">
            <a:avLst/>
          </a:prstGeom>
        </p:spPr>
      </p:pic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47BA8C32-06BA-4030-A70E-A16FD0A8937E}"/>
              </a:ext>
            </a:extLst>
          </p:cNvPr>
          <p:cNvSpPr/>
          <p:nvPr userDrawn="1"/>
        </p:nvSpPr>
        <p:spPr>
          <a:xfrm>
            <a:off x="7114257" y="134069"/>
            <a:ext cx="2817973" cy="6726398"/>
          </a:xfrm>
          <a:custGeom>
            <a:avLst/>
            <a:gdLst>
              <a:gd name="connsiteX0" fmla="*/ 0 w 9106434"/>
              <a:gd name="connsiteY0" fmla="*/ 0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0 w 9106434"/>
              <a:gd name="connsiteY4" fmla="*/ 0 h 6722783"/>
              <a:gd name="connsiteX0" fmla="*/ 8875059 w 9106434"/>
              <a:gd name="connsiteY0" fmla="*/ 10758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875059 w 9106434"/>
              <a:gd name="connsiteY4" fmla="*/ 10758 h 6722783"/>
              <a:gd name="connsiteX0" fmla="*/ 8936971 w 9106434"/>
              <a:gd name="connsiteY0" fmla="*/ 3614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936971 w 9106434"/>
              <a:gd name="connsiteY4" fmla="*/ 3614 h 6722783"/>
              <a:gd name="connsiteX0" fmla="*/ 8946496 w 9106434"/>
              <a:gd name="connsiteY0" fmla="*/ 0 h 6723931"/>
              <a:gd name="connsiteX1" fmla="*/ 9106434 w 9106434"/>
              <a:gd name="connsiteY1" fmla="*/ 1148 h 6723931"/>
              <a:gd name="connsiteX2" fmla="*/ 6463646 w 9106434"/>
              <a:gd name="connsiteY2" fmla="*/ 6723931 h 6723931"/>
              <a:gd name="connsiteX3" fmla="*/ 0 w 9106434"/>
              <a:gd name="connsiteY3" fmla="*/ 6723931 h 6723931"/>
              <a:gd name="connsiteX4" fmla="*/ 8946496 w 9106434"/>
              <a:gd name="connsiteY4" fmla="*/ 0 h 6723931"/>
              <a:gd name="connsiteX0" fmla="*/ 8951258 w 9106434"/>
              <a:gd name="connsiteY0" fmla="*/ 1233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951258 w 9106434"/>
              <a:gd name="connsiteY4" fmla="*/ 1233 h 6722783"/>
              <a:gd name="connsiteX0" fmla="*/ 8946495 w 9106434"/>
              <a:gd name="connsiteY0" fmla="*/ 0 h 6726313"/>
              <a:gd name="connsiteX1" fmla="*/ 9106434 w 9106434"/>
              <a:gd name="connsiteY1" fmla="*/ 3530 h 6726313"/>
              <a:gd name="connsiteX2" fmla="*/ 6463646 w 9106434"/>
              <a:gd name="connsiteY2" fmla="*/ 6726313 h 6726313"/>
              <a:gd name="connsiteX3" fmla="*/ 0 w 9106434"/>
              <a:gd name="connsiteY3" fmla="*/ 6726313 h 6726313"/>
              <a:gd name="connsiteX4" fmla="*/ 8946495 w 9106434"/>
              <a:gd name="connsiteY4" fmla="*/ 0 h 6726313"/>
              <a:gd name="connsiteX0" fmla="*/ 8946495 w 9106434"/>
              <a:gd name="connsiteY0" fmla="*/ 0 h 6726313"/>
              <a:gd name="connsiteX1" fmla="*/ 9106434 w 9106434"/>
              <a:gd name="connsiteY1" fmla="*/ 3530 h 6726313"/>
              <a:gd name="connsiteX2" fmla="*/ 6463646 w 9106434"/>
              <a:gd name="connsiteY2" fmla="*/ 6726313 h 6726313"/>
              <a:gd name="connsiteX3" fmla="*/ 0 w 9106434"/>
              <a:gd name="connsiteY3" fmla="*/ 6726313 h 6726313"/>
              <a:gd name="connsiteX4" fmla="*/ 8946495 w 9106434"/>
              <a:gd name="connsiteY4" fmla="*/ 0 h 6726313"/>
              <a:gd name="connsiteX0" fmla="*/ 8946495 w 9106434"/>
              <a:gd name="connsiteY0" fmla="*/ 0 h 6723932"/>
              <a:gd name="connsiteX1" fmla="*/ 9106434 w 9106434"/>
              <a:gd name="connsiteY1" fmla="*/ 1149 h 6723932"/>
              <a:gd name="connsiteX2" fmla="*/ 6463646 w 9106434"/>
              <a:gd name="connsiteY2" fmla="*/ 6723932 h 6723932"/>
              <a:gd name="connsiteX3" fmla="*/ 0 w 9106434"/>
              <a:gd name="connsiteY3" fmla="*/ 6723932 h 6723932"/>
              <a:gd name="connsiteX4" fmla="*/ 8946495 w 9106434"/>
              <a:gd name="connsiteY4" fmla="*/ 0 h 6723932"/>
              <a:gd name="connsiteX0" fmla="*/ 8939352 w 9106434"/>
              <a:gd name="connsiteY0" fmla="*/ 0 h 6723932"/>
              <a:gd name="connsiteX1" fmla="*/ 9106434 w 9106434"/>
              <a:gd name="connsiteY1" fmla="*/ 1149 h 6723932"/>
              <a:gd name="connsiteX2" fmla="*/ 6463646 w 9106434"/>
              <a:gd name="connsiteY2" fmla="*/ 6723932 h 6723932"/>
              <a:gd name="connsiteX3" fmla="*/ 0 w 9106434"/>
              <a:gd name="connsiteY3" fmla="*/ 6723932 h 6723932"/>
              <a:gd name="connsiteX4" fmla="*/ 8939352 w 9106434"/>
              <a:gd name="connsiteY4" fmla="*/ 0 h 6723932"/>
              <a:gd name="connsiteX0" fmla="*/ 2646129 w 2813211"/>
              <a:gd name="connsiteY0" fmla="*/ 0 h 6745447"/>
              <a:gd name="connsiteX1" fmla="*/ 2813211 w 2813211"/>
              <a:gd name="connsiteY1" fmla="*/ 1149 h 6745447"/>
              <a:gd name="connsiteX2" fmla="*/ 170423 w 2813211"/>
              <a:gd name="connsiteY2" fmla="*/ 6723932 h 6745447"/>
              <a:gd name="connsiteX3" fmla="*/ 0 w 2813211"/>
              <a:gd name="connsiteY3" fmla="*/ 6745447 h 6745447"/>
              <a:gd name="connsiteX4" fmla="*/ 2646129 w 2813211"/>
              <a:gd name="connsiteY4" fmla="*/ 0 h 6745447"/>
              <a:gd name="connsiteX0" fmla="*/ 2648510 w 2815592"/>
              <a:gd name="connsiteY0" fmla="*/ 0 h 6726397"/>
              <a:gd name="connsiteX1" fmla="*/ 2815592 w 2815592"/>
              <a:gd name="connsiteY1" fmla="*/ 1149 h 6726397"/>
              <a:gd name="connsiteX2" fmla="*/ 172804 w 2815592"/>
              <a:gd name="connsiteY2" fmla="*/ 6723932 h 6726397"/>
              <a:gd name="connsiteX3" fmla="*/ 0 w 2815592"/>
              <a:gd name="connsiteY3" fmla="*/ 6726397 h 6726397"/>
              <a:gd name="connsiteX4" fmla="*/ 2648510 w 2815592"/>
              <a:gd name="connsiteY4" fmla="*/ 0 h 6726397"/>
              <a:gd name="connsiteX0" fmla="*/ 2653272 w 2820354"/>
              <a:gd name="connsiteY0" fmla="*/ 0 h 6728779"/>
              <a:gd name="connsiteX1" fmla="*/ 2820354 w 2820354"/>
              <a:gd name="connsiteY1" fmla="*/ 1149 h 6728779"/>
              <a:gd name="connsiteX2" fmla="*/ 177566 w 2820354"/>
              <a:gd name="connsiteY2" fmla="*/ 6723932 h 6728779"/>
              <a:gd name="connsiteX3" fmla="*/ 0 w 2820354"/>
              <a:gd name="connsiteY3" fmla="*/ 6728779 h 6728779"/>
              <a:gd name="connsiteX4" fmla="*/ 2653272 w 2820354"/>
              <a:gd name="connsiteY4" fmla="*/ 0 h 6728779"/>
              <a:gd name="connsiteX0" fmla="*/ 2650891 w 2817973"/>
              <a:gd name="connsiteY0" fmla="*/ 0 h 6726398"/>
              <a:gd name="connsiteX1" fmla="*/ 2817973 w 2817973"/>
              <a:gd name="connsiteY1" fmla="*/ 1149 h 6726398"/>
              <a:gd name="connsiteX2" fmla="*/ 175185 w 2817973"/>
              <a:gd name="connsiteY2" fmla="*/ 6723932 h 6726398"/>
              <a:gd name="connsiteX3" fmla="*/ 0 w 2817973"/>
              <a:gd name="connsiteY3" fmla="*/ 6726398 h 6726398"/>
              <a:gd name="connsiteX4" fmla="*/ 2650891 w 2817973"/>
              <a:gd name="connsiteY4" fmla="*/ 0 h 6726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7973" h="6726398">
                <a:moveTo>
                  <a:pt x="2650891" y="0"/>
                </a:moveTo>
                <a:lnTo>
                  <a:pt x="2817973" y="1149"/>
                </a:lnTo>
                <a:lnTo>
                  <a:pt x="175185" y="6723932"/>
                </a:lnTo>
                <a:lnTo>
                  <a:pt x="0" y="6726398"/>
                </a:lnTo>
                <a:lnTo>
                  <a:pt x="265089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 userDrawn="1">
            <p:custDataLst>
              <p:tags r:id="rId2"/>
            </p:custDataLst>
          </p:nvPr>
        </p:nvSpPr>
        <p:spPr>
          <a:xfrm>
            <a:off x="594873" y="6577570"/>
            <a:ext cx="3810000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E" sz="800" smtClean="0">
                <a:solidFill>
                  <a:schemeClr val="bg1"/>
                </a:solidFill>
                <a:latin typeface="Arial" panose="020B0604020202020204" pitchFamily="34" charset="0"/>
              </a:rPr>
              <a:t>P-15203796-1</a:t>
            </a:r>
            <a:endParaRPr lang="en-IE" sz="8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925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profile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A0FFA-0956-4A11-AE73-1B0D5E80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FEF15716-FEB7-4B78-82C4-CAD0E6FB48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74187" y="1907218"/>
            <a:ext cx="3127544" cy="190277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7C601A8B-D5E4-4900-974A-07F0A31EFAA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187" y="4034093"/>
            <a:ext cx="3127545" cy="33813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8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80570701-D34C-45AE-9DC0-7F6C6AEBA8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4187" y="4524360"/>
            <a:ext cx="3127545" cy="254016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4FB61EB-80FB-4B94-8B1B-28E9DD0664D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38600" y="1926420"/>
            <a:ext cx="3445405" cy="341023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600">
                <a:solidFill>
                  <a:srgbClr val="404040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smtClean="0"/>
              <a:t>Insert text here. Use bio from ALG website or other marketing materials. Insert experience if appropriate.</a:t>
            </a:r>
            <a:endParaRPr lang="en-ZA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8BB95F6-D643-487C-8EED-25D4DD35917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763172" y="1922762"/>
            <a:ext cx="3445405" cy="341023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600">
                <a:solidFill>
                  <a:srgbClr val="404040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smtClean="0"/>
              <a:t>Insert text here. Use bio from ALG website or other marketing materials. Insert experience if appropriate.</a:t>
            </a:r>
            <a:endParaRPr lang="en-ZA" dirty="0"/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4E60C779-CDE1-47CE-ABFA-E7BF95270D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74187" y="4803498"/>
            <a:ext cx="3127545" cy="254016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2" name="Text Placeholder 17">
            <a:extLst>
              <a:ext uri="{FF2B5EF4-FFF2-40B4-BE49-F238E27FC236}">
                <a16:creationId xmlns:a16="http://schemas.microsoft.com/office/drawing/2014/main" id="{1C242ABA-1C76-404A-AF72-AFCA6487CC1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74187" y="5082636"/>
            <a:ext cx="3127545" cy="254016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4D47AC2-E0A0-451E-9B8C-05FBA9002B8A}"/>
              </a:ext>
            </a:extLst>
          </p:cNvPr>
          <p:cNvCxnSpPr>
            <a:cxnSpLocks/>
          </p:cNvCxnSpPr>
          <p:nvPr userDrawn="1"/>
        </p:nvCxnSpPr>
        <p:spPr>
          <a:xfrm>
            <a:off x="582352" y="1076762"/>
            <a:ext cx="246564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24CECE6-B8FE-4FE6-90D9-8D12A2155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2427FC1E-7985-7740-AECD-BB1FE8B23C0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6485C98-D824-49F4-B33F-3EF15758DE90}"/>
              </a:ext>
            </a:extLst>
          </p:cNvPr>
          <p:cNvCxnSpPr>
            <a:cxnSpLocks/>
          </p:cNvCxnSpPr>
          <p:nvPr userDrawn="1"/>
        </p:nvCxnSpPr>
        <p:spPr>
          <a:xfrm>
            <a:off x="0" y="6313780"/>
            <a:ext cx="822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96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erson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A0FFA-0956-4A11-AE73-1B0D5E80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FEF15716-FEB7-4B78-82C4-CAD0E6FB48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82352" y="2053530"/>
            <a:ext cx="2539899" cy="154525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7C601A8B-D5E4-4900-974A-07F0A31EFAA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82353" y="3886422"/>
            <a:ext cx="2539900" cy="2746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8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80570701-D34C-45AE-9DC0-7F6C6AEBA8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2352" y="4360883"/>
            <a:ext cx="2539901" cy="206288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4E60C779-CDE1-47CE-ABFA-E7BF95270D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82352" y="4640021"/>
            <a:ext cx="2539901" cy="206288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2" name="Text Placeholder 17">
            <a:extLst>
              <a:ext uri="{FF2B5EF4-FFF2-40B4-BE49-F238E27FC236}">
                <a16:creationId xmlns:a16="http://schemas.microsoft.com/office/drawing/2014/main" id="{1C242ABA-1C76-404A-AF72-AFCA6487CC1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82352" y="4919159"/>
            <a:ext cx="2539901" cy="206288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EB1F5868-2E2E-46E8-9A42-08B20319867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307865" y="2053530"/>
            <a:ext cx="2539899" cy="154525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15" name="Text Placeholder 17">
            <a:extLst>
              <a:ext uri="{FF2B5EF4-FFF2-40B4-BE49-F238E27FC236}">
                <a16:creationId xmlns:a16="http://schemas.microsoft.com/office/drawing/2014/main" id="{65306246-BBCA-4941-BCBB-81D1B9DA5E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07866" y="3886422"/>
            <a:ext cx="2539900" cy="2746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8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F9CDC5A8-D3F2-4455-A2BB-FF2193B18DF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07865" y="4360883"/>
            <a:ext cx="2539901" cy="206288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F79D789B-A0CB-47B0-835E-DBB1A6D0D52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07865" y="4640021"/>
            <a:ext cx="2539901" cy="206288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CA93C7E-7DC7-470C-889A-CCFAAED8AD7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307865" y="4919159"/>
            <a:ext cx="2539901" cy="206288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F04A117B-0FE0-4763-97FE-20E4B5DCA4E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02917" y="2074707"/>
            <a:ext cx="2646117" cy="341023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600">
                <a:solidFill>
                  <a:srgbClr val="404040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smtClean="0"/>
              <a:t>Insert text here. Use bio from ALG website or other marketing materials.</a:t>
            </a:r>
            <a:endParaRPr lang="en-ZA" dirty="0" smtClean="0"/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B3848A1-A396-4245-9487-79508CC794D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028432" y="2074707"/>
            <a:ext cx="2646117" cy="341023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600">
                <a:solidFill>
                  <a:srgbClr val="404040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smtClean="0"/>
              <a:t>Insert text here. Use bio from ALG website or other marketing materials. </a:t>
            </a:r>
            <a:endParaRPr lang="en-ZA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467A01C-D58F-4B0B-93E0-34A1355FE661}"/>
              </a:ext>
            </a:extLst>
          </p:cNvPr>
          <p:cNvCxnSpPr>
            <a:cxnSpLocks/>
          </p:cNvCxnSpPr>
          <p:nvPr userDrawn="1"/>
        </p:nvCxnSpPr>
        <p:spPr>
          <a:xfrm>
            <a:off x="582352" y="1076762"/>
            <a:ext cx="246564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A0E8A8CD-DDE5-40ED-A602-D824B5E41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2427FC1E-7985-7740-AECD-BB1FE8B23C0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1D9009C-4E39-4D61-8D0D-99A5066E9AA3}"/>
              </a:ext>
            </a:extLst>
          </p:cNvPr>
          <p:cNvCxnSpPr>
            <a:cxnSpLocks/>
          </p:cNvCxnSpPr>
          <p:nvPr userDrawn="1"/>
        </p:nvCxnSpPr>
        <p:spPr>
          <a:xfrm>
            <a:off x="0" y="6313780"/>
            <a:ext cx="822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378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erson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A0FFA-0956-4A11-AE73-1B0D5E80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FEF15716-FEB7-4B78-82C4-CAD0E6FB48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1055" y="2025150"/>
            <a:ext cx="2933700" cy="178483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7C601A8B-D5E4-4900-974A-07F0A31EFAA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1055" y="4055051"/>
            <a:ext cx="2933701" cy="3171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8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80570701-D34C-45AE-9DC0-7F6C6AEBA8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11055" y="4540104"/>
            <a:ext cx="2933701" cy="238272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4E60C779-CDE1-47CE-ABFA-E7BF95270D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55" y="4819242"/>
            <a:ext cx="2933701" cy="238272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2" name="Text Placeholder 17">
            <a:extLst>
              <a:ext uri="{FF2B5EF4-FFF2-40B4-BE49-F238E27FC236}">
                <a16:creationId xmlns:a16="http://schemas.microsoft.com/office/drawing/2014/main" id="{1C242ABA-1C76-404A-AF72-AFCA6487CC1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11055" y="5098380"/>
            <a:ext cx="2933701" cy="238272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EB1F5868-2E2E-46E8-9A42-08B20319867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532228" y="2025150"/>
            <a:ext cx="2933700" cy="178483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15" name="Text Placeholder 17">
            <a:extLst>
              <a:ext uri="{FF2B5EF4-FFF2-40B4-BE49-F238E27FC236}">
                <a16:creationId xmlns:a16="http://schemas.microsoft.com/office/drawing/2014/main" id="{65306246-BBCA-4941-BCBB-81D1B9DA5E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32228" y="4055051"/>
            <a:ext cx="2933701" cy="3171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8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F9CDC5A8-D3F2-4455-A2BB-FF2193B18DF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532228" y="4540104"/>
            <a:ext cx="2933701" cy="238272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F79D789B-A0CB-47B0-835E-DBB1A6D0D52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32228" y="4819242"/>
            <a:ext cx="2933701" cy="238272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CA93C7E-7DC7-470C-889A-CCFAAED8AD7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532228" y="5098380"/>
            <a:ext cx="2933701" cy="238272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7739493E-19F8-475C-8220-FF1D31E8DC4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153400" y="2025150"/>
            <a:ext cx="2933700" cy="178483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3B259369-10F9-42F0-BC18-261AB752271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153400" y="4055051"/>
            <a:ext cx="2933701" cy="3171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8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16371C5F-6E16-43A1-A88A-8F9FAC39190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53400" y="4540104"/>
            <a:ext cx="2933701" cy="238272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7DD60A7F-977E-42B4-9BC8-6AE5922955D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153400" y="4819242"/>
            <a:ext cx="2933701" cy="238272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E27546C4-31EA-4F93-8E35-B9DEC0B53E9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153400" y="5098380"/>
            <a:ext cx="2933701" cy="238272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D2D333F-49C2-4DFE-A7D2-740D57A7CBE7}"/>
              </a:ext>
            </a:extLst>
          </p:cNvPr>
          <p:cNvCxnSpPr>
            <a:cxnSpLocks/>
          </p:cNvCxnSpPr>
          <p:nvPr userDrawn="1"/>
        </p:nvCxnSpPr>
        <p:spPr>
          <a:xfrm>
            <a:off x="582352" y="1076762"/>
            <a:ext cx="246564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E1273DD9-39F5-4AC6-922C-43892C57E7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2427FC1E-7985-7740-AECD-BB1FE8B23C0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A16DAFE-EEA2-48D2-AFDB-2D8E472A4281}"/>
              </a:ext>
            </a:extLst>
          </p:cNvPr>
          <p:cNvCxnSpPr>
            <a:cxnSpLocks/>
          </p:cNvCxnSpPr>
          <p:nvPr userDrawn="1"/>
        </p:nvCxnSpPr>
        <p:spPr>
          <a:xfrm>
            <a:off x="0" y="6313780"/>
            <a:ext cx="822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158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person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A0FFA-0956-4A11-AE73-1B0D5E80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FEF15716-FEB7-4B78-82C4-CAD0E6FB48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9737" y="1306908"/>
            <a:ext cx="2065828" cy="12568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7C601A8B-D5E4-4900-974A-07F0A31EFAA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9738" y="2595099"/>
            <a:ext cx="2065828" cy="28062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4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80570701-D34C-45AE-9DC0-7F6C6AEBA81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79738" y="3137479"/>
            <a:ext cx="2065828" cy="259713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4E60C779-CDE1-47CE-ABFA-E7BF95270D6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9738" y="2876033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i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12" name="Text Placeholder 17">
            <a:extLst>
              <a:ext uri="{FF2B5EF4-FFF2-40B4-BE49-F238E27FC236}">
                <a16:creationId xmlns:a16="http://schemas.microsoft.com/office/drawing/2014/main" id="{1C242ABA-1C76-404A-AF72-AFCA6487CC1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79738" y="3401228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26" name="Picture Placeholder 6">
            <a:extLst>
              <a:ext uri="{FF2B5EF4-FFF2-40B4-BE49-F238E27FC236}">
                <a16:creationId xmlns:a16="http://schemas.microsoft.com/office/drawing/2014/main" id="{08E30CFE-474E-4D22-B0A4-9D1FF469B53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613438" y="1306908"/>
            <a:ext cx="2065828" cy="12568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28" name="Picture Placeholder 6">
            <a:extLst>
              <a:ext uri="{FF2B5EF4-FFF2-40B4-BE49-F238E27FC236}">
                <a16:creationId xmlns:a16="http://schemas.microsoft.com/office/drawing/2014/main" id="{2DAF8145-A27E-483D-9097-ED7C5F0CCBD3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541678" y="1306908"/>
            <a:ext cx="2065828" cy="12568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29" name="Picture Placeholder 6">
            <a:extLst>
              <a:ext uri="{FF2B5EF4-FFF2-40B4-BE49-F238E27FC236}">
                <a16:creationId xmlns:a16="http://schemas.microsoft.com/office/drawing/2014/main" id="{21EDEA6C-9449-4DD6-B5D9-6283E387B378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469918" y="1306908"/>
            <a:ext cx="2065828" cy="12568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90" name="Text Placeholder 17">
            <a:extLst>
              <a:ext uri="{FF2B5EF4-FFF2-40B4-BE49-F238E27FC236}">
                <a16:creationId xmlns:a16="http://schemas.microsoft.com/office/drawing/2014/main" id="{370D118B-B057-4CDF-8131-8FCA0C3856E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613438" y="2595099"/>
            <a:ext cx="2065828" cy="28062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4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91" name="Text Placeholder 17">
            <a:extLst>
              <a:ext uri="{FF2B5EF4-FFF2-40B4-BE49-F238E27FC236}">
                <a16:creationId xmlns:a16="http://schemas.microsoft.com/office/drawing/2014/main" id="{98D1F827-892D-4E9A-8708-3DB87AB738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613438" y="3137479"/>
            <a:ext cx="2065828" cy="259713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92" name="Text Placeholder 17">
            <a:extLst>
              <a:ext uri="{FF2B5EF4-FFF2-40B4-BE49-F238E27FC236}">
                <a16:creationId xmlns:a16="http://schemas.microsoft.com/office/drawing/2014/main" id="{3881D33B-2410-4AC2-BCC8-A08A8595599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613438" y="2876033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i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93" name="Text Placeholder 17">
            <a:extLst>
              <a:ext uri="{FF2B5EF4-FFF2-40B4-BE49-F238E27FC236}">
                <a16:creationId xmlns:a16="http://schemas.microsoft.com/office/drawing/2014/main" id="{41C8C324-CAA8-4E8B-931B-93AF86BA1E2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613438" y="3401228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95" name="Text Placeholder 17">
            <a:extLst>
              <a:ext uri="{FF2B5EF4-FFF2-40B4-BE49-F238E27FC236}">
                <a16:creationId xmlns:a16="http://schemas.microsoft.com/office/drawing/2014/main" id="{2B2AD5D1-B36C-4338-A2FE-0C7E84423C3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541678" y="2595099"/>
            <a:ext cx="2065828" cy="28062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4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96" name="Text Placeholder 17">
            <a:extLst>
              <a:ext uri="{FF2B5EF4-FFF2-40B4-BE49-F238E27FC236}">
                <a16:creationId xmlns:a16="http://schemas.microsoft.com/office/drawing/2014/main" id="{74838FAA-AB1D-4DCF-B89F-EEB668D9CDC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541678" y="3137479"/>
            <a:ext cx="2065828" cy="259713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97" name="Text Placeholder 17">
            <a:extLst>
              <a:ext uri="{FF2B5EF4-FFF2-40B4-BE49-F238E27FC236}">
                <a16:creationId xmlns:a16="http://schemas.microsoft.com/office/drawing/2014/main" id="{6000AB2C-805F-4411-AC4A-136D5688C32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541678" y="2876033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i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98" name="Text Placeholder 17">
            <a:extLst>
              <a:ext uri="{FF2B5EF4-FFF2-40B4-BE49-F238E27FC236}">
                <a16:creationId xmlns:a16="http://schemas.microsoft.com/office/drawing/2014/main" id="{0C1E4F06-F00A-46AD-952E-7A02AD028AC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541678" y="3401228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00" name="Text Placeholder 17">
            <a:extLst>
              <a:ext uri="{FF2B5EF4-FFF2-40B4-BE49-F238E27FC236}">
                <a16:creationId xmlns:a16="http://schemas.microsoft.com/office/drawing/2014/main" id="{1A63D464-A56A-4857-B0D2-CE028A5FBC7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469648" y="2595099"/>
            <a:ext cx="2065828" cy="28062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4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101" name="Text Placeholder 17">
            <a:extLst>
              <a:ext uri="{FF2B5EF4-FFF2-40B4-BE49-F238E27FC236}">
                <a16:creationId xmlns:a16="http://schemas.microsoft.com/office/drawing/2014/main" id="{A283D6A9-124E-42A1-BB89-3FCAF37BBF3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469648" y="3137479"/>
            <a:ext cx="2065828" cy="259713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02" name="Text Placeholder 17">
            <a:extLst>
              <a:ext uri="{FF2B5EF4-FFF2-40B4-BE49-F238E27FC236}">
                <a16:creationId xmlns:a16="http://schemas.microsoft.com/office/drawing/2014/main" id="{5DA34826-5E9A-4790-BD33-52703EF1091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469648" y="2876033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i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103" name="Text Placeholder 17">
            <a:extLst>
              <a:ext uri="{FF2B5EF4-FFF2-40B4-BE49-F238E27FC236}">
                <a16:creationId xmlns:a16="http://schemas.microsoft.com/office/drawing/2014/main" id="{6D2B9EDD-94BA-43A8-B615-383C8103F02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469648" y="3401228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05" name="Picture Placeholder 6">
            <a:extLst>
              <a:ext uri="{FF2B5EF4-FFF2-40B4-BE49-F238E27FC236}">
                <a16:creationId xmlns:a16="http://schemas.microsoft.com/office/drawing/2014/main" id="{41A20CDA-4BEC-4764-8C05-CA968E1F66E2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679737" y="3860842"/>
            <a:ext cx="2065828" cy="12568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106" name="Text Placeholder 17">
            <a:extLst>
              <a:ext uri="{FF2B5EF4-FFF2-40B4-BE49-F238E27FC236}">
                <a16:creationId xmlns:a16="http://schemas.microsoft.com/office/drawing/2014/main" id="{22521568-CA38-4996-9CAF-16B20568831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79738" y="5149033"/>
            <a:ext cx="2065828" cy="28062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4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107" name="Text Placeholder 17">
            <a:extLst>
              <a:ext uri="{FF2B5EF4-FFF2-40B4-BE49-F238E27FC236}">
                <a16:creationId xmlns:a16="http://schemas.microsoft.com/office/drawing/2014/main" id="{70F70EAA-CD4D-4B58-B236-6AC624B9E06D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679738" y="5691413"/>
            <a:ext cx="2065828" cy="259713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08" name="Text Placeholder 17">
            <a:extLst>
              <a:ext uri="{FF2B5EF4-FFF2-40B4-BE49-F238E27FC236}">
                <a16:creationId xmlns:a16="http://schemas.microsoft.com/office/drawing/2014/main" id="{812845FC-4D8E-43FD-98CB-ED3DBE6DFD1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79738" y="5429967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i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109" name="Text Placeholder 17">
            <a:extLst>
              <a:ext uri="{FF2B5EF4-FFF2-40B4-BE49-F238E27FC236}">
                <a16:creationId xmlns:a16="http://schemas.microsoft.com/office/drawing/2014/main" id="{A0B67B99-D75C-47C5-85F3-E333078DA73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79738" y="5955162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11" name="Picture Placeholder 6">
            <a:extLst>
              <a:ext uri="{FF2B5EF4-FFF2-40B4-BE49-F238E27FC236}">
                <a16:creationId xmlns:a16="http://schemas.microsoft.com/office/drawing/2014/main" id="{84DC8CA4-4CF7-499B-8959-42D90F8D5919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3613438" y="3860842"/>
            <a:ext cx="2065828" cy="12568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112" name="Picture Placeholder 6">
            <a:extLst>
              <a:ext uri="{FF2B5EF4-FFF2-40B4-BE49-F238E27FC236}">
                <a16:creationId xmlns:a16="http://schemas.microsoft.com/office/drawing/2014/main" id="{F39C3B08-33FB-41DC-8491-732863BA1671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6541678" y="3860842"/>
            <a:ext cx="2065828" cy="12568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113" name="Picture Placeholder 6">
            <a:extLst>
              <a:ext uri="{FF2B5EF4-FFF2-40B4-BE49-F238E27FC236}">
                <a16:creationId xmlns:a16="http://schemas.microsoft.com/office/drawing/2014/main" id="{BB7D83AE-8151-42CC-9A76-97A99F6D8A89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9469918" y="3860842"/>
            <a:ext cx="2065828" cy="12568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114" name="Text Placeholder 17">
            <a:extLst>
              <a:ext uri="{FF2B5EF4-FFF2-40B4-BE49-F238E27FC236}">
                <a16:creationId xmlns:a16="http://schemas.microsoft.com/office/drawing/2014/main" id="{58F099C5-3CB7-4C34-BC97-BF0EF5587CE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3613438" y="5149033"/>
            <a:ext cx="2065828" cy="28062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4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115" name="Text Placeholder 17">
            <a:extLst>
              <a:ext uri="{FF2B5EF4-FFF2-40B4-BE49-F238E27FC236}">
                <a16:creationId xmlns:a16="http://schemas.microsoft.com/office/drawing/2014/main" id="{552D92DD-172E-4C1D-833F-3ABE7ECB6863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3613438" y="5691413"/>
            <a:ext cx="2065828" cy="259713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16" name="Text Placeholder 17">
            <a:extLst>
              <a:ext uri="{FF2B5EF4-FFF2-40B4-BE49-F238E27FC236}">
                <a16:creationId xmlns:a16="http://schemas.microsoft.com/office/drawing/2014/main" id="{4FC2F88A-6F80-4A13-BEDF-B568E3832F78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3613438" y="5429967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i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117" name="Text Placeholder 17">
            <a:extLst>
              <a:ext uri="{FF2B5EF4-FFF2-40B4-BE49-F238E27FC236}">
                <a16:creationId xmlns:a16="http://schemas.microsoft.com/office/drawing/2014/main" id="{35457C96-AA5F-4C48-9348-859CEA830AF9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3613438" y="5955162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19" name="Text Placeholder 17">
            <a:extLst>
              <a:ext uri="{FF2B5EF4-FFF2-40B4-BE49-F238E27FC236}">
                <a16:creationId xmlns:a16="http://schemas.microsoft.com/office/drawing/2014/main" id="{04BE903E-D0C8-47EE-91F8-50CE5173F42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541678" y="5149033"/>
            <a:ext cx="2065828" cy="28062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4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120" name="Text Placeholder 17">
            <a:extLst>
              <a:ext uri="{FF2B5EF4-FFF2-40B4-BE49-F238E27FC236}">
                <a16:creationId xmlns:a16="http://schemas.microsoft.com/office/drawing/2014/main" id="{E6384FC8-F451-4348-A39C-3B4E98F3774B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6541678" y="5691413"/>
            <a:ext cx="2065828" cy="259713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21" name="Text Placeholder 17">
            <a:extLst>
              <a:ext uri="{FF2B5EF4-FFF2-40B4-BE49-F238E27FC236}">
                <a16:creationId xmlns:a16="http://schemas.microsoft.com/office/drawing/2014/main" id="{CCA28635-EE91-4A52-809C-3069E731C14C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6541678" y="5429967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i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122" name="Text Placeholder 17">
            <a:extLst>
              <a:ext uri="{FF2B5EF4-FFF2-40B4-BE49-F238E27FC236}">
                <a16:creationId xmlns:a16="http://schemas.microsoft.com/office/drawing/2014/main" id="{2566561C-E277-4F5C-BFDB-E95490131E36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6541678" y="5955162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24" name="Text Placeholder 17">
            <a:extLst>
              <a:ext uri="{FF2B5EF4-FFF2-40B4-BE49-F238E27FC236}">
                <a16:creationId xmlns:a16="http://schemas.microsoft.com/office/drawing/2014/main" id="{8A89B526-2A61-4203-97DF-744E3503440D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469648" y="5149033"/>
            <a:ext cx="2065828" cy="28062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4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125" name="Text Placeholder 17">
            <a:extLst>
              <a:ext uri="{FF2B5EF4-FFF2-40B4-BE49-F238E27FC236}">
                <a16:creationId xmlns:a16="http://schemas.microsoft.com/office/drawing/2014/main" id="{03653AFA-6C70-48D3-8D1B-69364A1EF007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9469648" y="5691413"/>
            <a:ext cx="2065828" cy="259713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26" name="Text Placeholder 17">
            <a:extLst>
              <a:ext uri="{FF2B5EF4-FFF2-40B4-BE49-F238E27FC236}">
                <a16:creationId xmlns:a16="http://schemas.microsoft.com/office/drawing/2014/main" id="{71F52D3D-2C2C-4248-8340-C89D03424B8B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469648" y="5429967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i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127" name="Text Placeholder 17">
            <a:extLst>
              <a:ext uri="{FF2B5EF4-FFF2-40B4-BE49-F238E27FC236}">
                <a16:creationId xmlns:a16="http://schemas.microsoft.com/office/drawing/2014/main" id="{E015D3AA-F7A1-473F-88FD-35DC753D3845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9469648" y="5955162"/>
            <a:ext cx="2065828" cy="259714"/>
          </a:xfrm>
          <a:prstGeom prst="rect">
            <a:avLst/>
          </a:prstGeom>
        </p:spPr>
        <p:txBody>
          <a:bodyPr tIns="0" anchor="b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7CE28077-A42C-4647-90CD-1BEF2893CEDF}"/>
              </a:ext>
            </a:extLst>
          </p:cNvPr>
          <p:cNvCxnSpPr>
            <a:cxnSpLocks/>
          </p:cNvCxnSpPr>
          <p:nvPr userDrawn="1"/>
        </p:nvCxnSpPr>
        <p:spPr>
          <a:xfrm>
            <a:off x="582352" y="1076762"/>
            <a:ext cx="246564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Slide Number Placeholder 5">
            <a:extLst>
              <a:ext uri="{FF2B5EF4-FFF2-40B4-BE49-F238E27FC236}">
                <a16:creationId xmlns:a16="http://schemas.microsoft.com/office/drawing/2014/main" id="{DA219C72-FE2D-4AB3-9FD2-2703E70689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2427FC1E-7985-7740-AECD-BB1FE8B23C0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2A72B1A2-C13C-4593-8603-94F4328ACFDE}"/>
              </a:ext>
            </a:extLst>
          </p:cNvPr>
          <p:cNvCxnSpPr>
            <a:cxnSpLocks/>
          </p:cNvCxnSpPr>
          <p:nvPr userDrawn="1"/>
        </p:nvCxnSpPr>
        <p:spPr>
          <a:xfrm>
            <a:off x="0" y="6313780"/>
            <a:ext cx="822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901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49BC589-1A6A-4AA4-A140-C32137EE0D4E}"/>
              </a:ext>
            </a:extLst>
          </p:cNvPr>
          <p:cNvSpPr/>
          <p:nvPr userDrawn="1"/>
        </p:nvSpPr>
        <p:spPr>
          <a:xfrm>
            <a:off x="-1402007" y="0"/>
            <a:ext cx="13479706" cy="6858000"/>
          </a:xfrm>
          <a:custGeom>
            <a:avLst/>
            <a:gdLst>
              <a:gd name="connsiteX0" fmla="*/ 1402005 w 13479706"/>
              <a:gd name="connsiteY0" fmla="*/ 0 h 6858000"/>
              <a:gd name="connsiteX1" fmla="*/ 3662516 w 13479706"/>
              <a:gd name="connsiteY1" fmla="*/ 0 h 6858000"/>
              <a:gd name="connsiteX2" fmla="*/ 3748258 w 13479706"/>
              <a:gd name="connsiteY2" fmla="*/ 0 h 6858000"/>
              <a:gd name="connsiteX3" fmla="*/ 4378414 w 13479706"/>
              <a:gd name="connsiteY3" fmla="*/ 0 h 6858000"/>
              <a:gd name="connsiteX4" fmla="*/ 4378414 w 13479706"/>
              <a:gd name="connsiteY4" fmla="*/ 4 h 6858000"/>
              <a:gd name="connsiteX5" fmla="*/ 13479706 w 13479706"/>
              <a:gd name="connsiteY5" fmla="*/ 4 h 6858000"/>
              <a:gd name="connsiteX6" fmla="*/ 10783765 w 13479706"/>
              <a:gd name="connsiteY6" fmla="*/ 6857998 h 6858000"/>
              <a:gd name="connsiteX7" fmla="*/ 4378414 w 13479706"/>
              <a:gd name="connsiteY7" fmla="*/ 6857998 h 6858000"/>
              <a:gd name="connsiteX8" fmla="*/ 4378414 w 13479706"/>
              <a:gd name="connsiteY8" fmla="*/ 6858000 h 6858000"/>
              <a:gd name="connsiteX9" fmla="*/ 3748258 w 13479706"/>
              <a:gd name="connsiteY9" fmla="*/ 6858000 h 6858000"/>
              <a:gd name="connsiteX10" fmla="*/ 3662516 w 13479706"/>
              <a:gd name="connsiteY10" fmla="*/ 6858000 h 6858000"/>
              <a:gd name="connsiteX11" fmla="*/ 1402005 w 13479706"/>
              <a:gd name="connsiteY11" fmla="*/ 6858000 h 6858000"/>
              <a:gd name="connsiteX12" fmla="*/ 1402005 w 13479706"/>
              <a:gd name="connsiteY12" fmla="*/ 6857998 h 6858000"/>
              <a:gd name="connsiteX13" fmla="*/ 0 w 13479706"/>
              <a:gd name="connsiteY13" fmla="*/ 6857998 h 6858000"/>
              <a:gd name="connsiteX14" fmla="*/ 0 w 13479706"/>
              <a:gd name="connsiteY14" fmla="*/ 6857997 h 6858000"/>
              <a:gd name="connsiteX15" fmla="*/ 1402005 w 13479706"/>
              <a:gd name="connsiteY15" fmla="*/ 6857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479706" h="6858000">
                <a:moveTo>
                  <a:pt x="1402005" y="0"/>
                </a:moveTo>
                <a:lnTo>
                  <a:pt x="3662516" y="0"/>
                </a:lnTo>
                <a:lnTo>
                  <a:pt x="3748258" y="0"/>
                </a:lnTo>
                <a:lnTo>
                  <a:pt x="4378414" y="0"/>
                </a:lnTo>
                <a:lnTo>
                  <a:pt x="4378414" y="4"/>
                </a:lnTo>
                <a:lnTo>
                  <a:pt x="13479706" y="4"/>
                </a:lnTo>
                <a:lnTo>
                  <a:pt x="10783765" y="6857998"/>
                </a:lnTo>
                <a:lnTo>
                  <a:pt x="4378414" y="6857998"/>
                </a:lnTo>
                <a:lnTo>
                  <a:pt x="4378414" y="6858000"/>
                </a:lnTo>
                <a:lnTo>
                  <a:pt x="3748258" y="6858000"/>
                </a:lnTo>
                <a:lnTo>
                  <a:pt x="3662516" y="6858000"/>
                </a:lnTo>
                <a:lnTo>
                  <a:pt x="1402005" y="6858000"/>
                </a:lnTo>
                <a:lnTo>
                  <a:pt x="1402005" y="6857998"/>
                </a:lnTo>
                <a:lnTo>
                  <a:pt x="0" y="6857998"/>
                </a:lnTo>
                <a:lnTo>
                  <a:pt x="0" y="6857997"/>
                </a:lnTo>
                <a:lnTo>
                  <a:pt x="1402005" y="6857997"/>
                </a:lnTo>
                <a:close/>
              </a:path>
            </a:pathLst>
          </a:cu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644B884-849C-46CD-BFBC-6F5A6704DAF6}"/>
              </a:ext>
            </a:extLst>
          </p:cNvPr>
          <p:cNvSpPr txBox="1">
            <a:spLocks/>
          </p:cNvSpPr>
          <p:nvPr userDrawn="1"/>
        </p:nvSpPr>
        <p:spPr>
          <a:xfrm>
            <a:off x="2987213" y="2922090"/>
            <a:ext cx="6020353" cy="12852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0" i="0" kern="1200">
                <a:solidFill>
                  <a:srgbClr val="E1A51E"/>
                </a:solidFill>
                <a:latin typeface="Raleway" charset="0"/>
                <a:ea typeface="Raleway" charset="0"/>
                <a:cs typeface="Raleway" charset="0"/>
              </a:defRPr>
            </a:lvl1pPr>
          </a:lstStyle>
          <a:p>
            <a:pPr algn="ctr"/>
            <a:r>
              <a:rPr lang="en-GB" sz="7200" dirty="0">
                <a:solidFill>
                  <a:schemeClr val="bg1"/>
                </a:solidFill>
                <a:latin typeface="Lato Light" panose="020F0302020204030203" pitchFamily="34" charset="0"/>
              </a:rPr>
              <a:t>Thank you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DCA3EA8-B383-46D3-B286-766FEFD031A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70585" y="1695144"/>
            <a:ext cx="850831" cy="85083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B7C8F3F-CA51-4765-8253-5F74950DD932}"/>
              </a:ext>
            </a:extLst>
          </p:cNvPr>
          <p:cNvCxnSpPr>
            <a:cxnSpLocks/>
          </p:cNvCxnSpPr>
          <p:nvPr userDrawn="1"/>
        </p:nvCxnSpPr>
        <p:spPr>
          <a:xfrm>
            <a:off x="3910418" y="4429357"/>
            <a:ext cx="437116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: Shape 11">
            <a:extLst>
              <a:ext uri="{FF2B5EF4-FFF2-40B4-BE49-F238E27FC236}">
                <a16:creationId xmlns:a16="http://schemas.microsoft.com/office/drawing/2014/main" id="{47BA8C32-06BA-4030-A70E-A16FD0A8937E}"/>
              </a:ext>
            </a:extLst>
          </p:cNvPr>
          <p:cNvSpPr/>
          <p:nvPr userDrawn="1"/>
        </p:nvSpPr>
        <p:spPr>
          <a:xfrm>
            <a:off x="9384195" y="134069"/>
            <a:ext cx="2817973" cy="6726398"/>
          </a:xfrm>
          <a:custGeom>
            <a:avLst/>
            <a:gdLst>
              <a:gd name="connsiteX0" fmla="*/ 0 w 9106434"/>
              <a:gd name="connsiteY0" fmla="*/ 0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0 w 9106434"/>
              <a:gd name="connsiteY4" fmla="*/ 0 h 6722783"/>
              <a:gd name="connsiteX0" fmla="*/ 8875059 w 9106434"/>
              <a:gd name="connsiteY0" fmla="*/ 10758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875059 w 9106434"/>
              <a:gd name="connsiteY4" fmla="*/ 10758 h 6722783"/>
              <a:gd name="connsiteX0" fmla="*/ 8936971 w 9106434"/>
              <a:gd name="connsiteY0" fmla="*/ 3614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936971 w 9106434"/>
              <a:gd name="connsiteY4" fmla="*/ 3614 h 6722783"/>
              <a:gd name="connsiteX0" fmla="*/ 8946496 w 9106434"/>
              <a:gd name="connsiteY0" fmla="*/ 0 h 6723931"/>
              <a:gd name="connsiteX1" fmla="*/ 9106434 w 9106434"/>
              <a:gd name="connsiteY1" fmla="*/ 1148 h 6723931"/>
              <a:gd name="connsiteX2" fmla="*/ 6463646 w 9106434"/>
              <a:gd name="connsiteY2" fmla="*/ 6723931 h 6723931"/>
              <a:gd name="connsiteX3" fmla="*/ 0 w 9106434"/>
              <a:gd name="connsiteY3" fmla="*/ 6723931 h 6723931"/>
              <a:gd name="connsiteX4" fmla="*/ 8946496 w 9106434"/>
              <a:gd name="connsiteY4" fmla="*/ 0 h 6723931"/>
              <a:gd name="connsiteX0" fmla="*/ 8951258 w 9106434"/>
              <a:gd name="connsiteY0" fmla="*/ 1233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951258 w 9106434"/>
              <a:gd name="connsiteY4" fmla="*/ 1233 h 6722783"/>
              <a:gd name="connsiteX0" fmla="*/ 8946495 w 9106434"/>
              <a:gd name="connsiteY0" fmla="*/ 0 h 6726313"/>
              <a:gd name="connsiteX1" fmla="*/ 9106434 w 9106434"/>
              <a:gd name="connsiteY1" fmla="*/ 3530 h 6726313"/>
              <a:gd name="connsiteX2" fmla="*/ 6463646 w 9106434"/>
              <a:gd name="connsiteY2" fmla="*/ 6726313 h 6726313"/>
              <a:gd name="connsiteX3" fmla="*/ 0 w 9106434"/>
              <a:gd name="connsiteY3" fmla="*/ 6726313 h 6726313"/>
              <a:gd name="connsiteX4" fmla="*/ 8946495 w 9106434"/>
              <a:gd name="connsiteY4" fmla="*/ 0 h 6726313"/>
              <a:gd name="connsiteX0" fmla="*/ 8946495 w 9106434"/>
              <a:gd name="connsiteY0" fmla="*/ 0 h 6726313"/>
              <a:gd name="connsiteX1" fmla="*/ 9106434 w 9106434"/>
              <a:gd name="connsiteY1" fmla="*/ 3530 h 6726313"/>
              <a:gd name="connsiteX2" fmla="*/ 6463646 w 9106434"/>
              <a:gd name="connsiteY2" fmla="*/ 6726313 h 6726313"/>
              <a:gd name="connsiteX3" fmla="*/ 0 w 9106434"/>
              <a:gd name="connsiteY3" fmla="*/ 6726313 h 6726313"/>
              <a:gd name="connsiteX4" fmla="*/ 8946495 w 9106434"/>
              <a:gd name="connsiteY4" fmla="*/ 0 h 6726313"/>
              <a:gd name="connsiteX0" fmla="*/ 8946495 w 9106434"/>
              <a:gd name="connsiteY0" fmla="*/ 0 h 6723932"/>
              <a:gd name="connsiteX1" fmla="*/ 9106434 w 9106434"/>
              <a:gd name="connsiteY1" fmla="*/ 1149 h 6723932"/>
              <a:gd name="connsiteX2" fmla="*/ 6463646 w 9106434"/>
              <a:gd name="connsiteY2" fmla="*/ 6723932 h 6723932"/>
              <a:gd name="connsiteX3" fmla="*/ 0 w 9106434"/>
              <a:gd name="connsiteY3" fmla="*/ 6723932 h 6723932"/>
              <a:gd name="connsiteX4" fmla="*/ 8946495 w 9106434"/>
              <a:gd name="connsiteY4" fmla="*/ 0 h 6723932"/>
              <a:gd name="connsiteX0" fmla="*/ 8939352 w 9106434"/>
              <a:gd name="connsiteY0" fmla="*/ 0 h 6723932"/>
              <a:gd name="connsiteX1" fmla="*/ 9106434 w 9106434"/>
              <a:gd name="connsiteY1" fmla="*/ 1149 h 6723932"/>
              <a:gd name="connsiteX2" fmla="*/ 6463646 w 9106434"/>
              <a:gd name="connsiteY2" fmla="*/ 6723932 h 6723932"/>
              <a:gd name="connsiteX3" fmla="*/ 0 w 9106434"/>
              <a:gd name="connsiteY3" fmla="*/ 6723932 h 6723932"/>
              <a:gd name="connsiteX4" fmla="*/ 8939352 w 9106434"/>
              <a:gd name="connsiteY4" fmla="*/ 0 h 6723932"/>
              <a:gd name="connsiteX0" fmla="*/ 2646129 w 2813211"/>
              <a:gd name="connsiteY0" fmla="*/ 0 h 6745447"/>
              <a:gd name="connsiteX1" fmla="*/ 2813211 w 2813211"/>
              <a:gd name="connsiteY1" fmla="*/ 1149 h 6745447"/>
              <a:gd name="connsiteX2" fmla="*/ 170423 w 2813211"/>
              <a:gd name="connsiteY2" fmla="*/ 6723932 h 6745447"/>
              <a:gd name="connsiteX3" fmla="*/ 0 w 2813211"/>
              <a:gd name="connsiteY3" fmla="*/ 6745447 h 6745447"/>
              <a:gd name="connsiteX4" fmla="*/ 2646129 w 2813211"/>
              <a:gd name="connsiteY4" fmla="*/ 0 h 6745447"/>
              <a:gd name="connsiteX0" fmla="*/ 2648510 w 2815592"/>
              <a:gd name="connsiteY0" fmla="*/ 0 h 6726397"/>
              <a:gd name="connsiteX1" fmla="*/ 2815592 w 2815592"/>
              <a:gd name="connsiteY1" fmla="*/ 1149 h 6726397"/>
              <a:gd name="connsiteX2" fmla="*/ 172804 w 2815592"/>
              <a:gd name="connsiteY2" fmla="*/ 6723932 h 6726397"/>
              <a:gd name="connsiteX3" fmla="*/ 0 w 2815592"/>
              <a:gd name="connsiteY3" fmla="*/ 6726397 h 6726397"/>
              <a:gd name="connsiteX4" fmla="*/ 2648510 w 2815592"/>
              <a:gd name="connsiteY4" fmla="*/ 0 h 6726397"/>
              <a:gd name="connsiteX0" fmla="*/ 2653272 w 2820354"/>
              <a:gd name="connsiteY0" fmla="*/ 0 h 6728779"/>
              <a:gd name="connsiteX1" fmla="*/ 2820354 w 2820354"/>
              <a:gd name="connsiteY1" fmla="*/ 1149 h 6728779"/>
              <a:gd name="connsiteX2" fmla="*/ 177566 w 2820354"/>
              <a:gd name="connsiteY2" fmla="*/ 6723932 h 6728779"/>
              <a:gd name="connsiteX3" fmla="*/ 0 w 2820354"/>
              <a:gd name="connsiteY3" fmla="*/ 6728779 h 6728779"/>
              <a:gd name="connsiteX4" fmla="*/ 2653272 w 2820354"/>
              <a:gd name="connsiteY4" fmla="*/ 0 h 6728779"/>
              <a:gd name="connsiteX0" fmla="*/ 2650891 w 2817973"/>
              <a:gd name="connsiteY0" fmla="*/ 0 h 6726398"/>
              <a:gd name="connsiteX1" fmla="*/ 2817973 w 2817973"/>
              <a:gd name="connsiteY1" fmla="*/ 1149 h 6726398"/>
              <a:gd name="connsiteX2" fmla="*/ 175185 w 2817973"/>
              <a:gd name="connsiteY2" fmla="*/ 6723932 h 6726398"/>
              <a:gd name="connsiteX3" fmla="*/ 0 w 2817973"/>
              <a:gd name="connsiteY3" fmla="*/ 6726398 h 6726398"/>
              <a:gd name="connsiteX4" fmla="*/ 2650891 w 2817973"/>
              <a:gd name="connsiteY4" fmla="*/ 0 h 6726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7973" h="6726398">
                <a:moveTo>
                  <a:pt x="2650891" y="0"/>
                </a:moveTo>
                <a:lnTo>
                  <a:pt x="2817973" y="1149"/>
                </a:lnTo>
                <a:lnTo>
                  <a:pt x="175185" y="6723932"/>
                </a:lnTo>
                <a:lnTo>
                  <a:pt x="0" y="6726398"/>
                </a:lnTo>
                <a:lnTo>
                  <a:pt x="265089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49BC589-1A6A-4AA4-A140-C32137EE0D4E}"/>
              </a:ext>
            </a:extLst>
          </p:cNvPr>
          <p:cNvSpPr/>
          <p:nvPr userDrawn="1"/>
        </p:nvSpPr>
        <p:spPr>
          <a:xfrm>
            <a:off x="-1402007" y="0"/>
            <a:ext cx="13479706" cy="6858000"/>
          </a:xfrm>
          <a:custGeom>
            <a:avLst/>
            <a:gdLst>
              <a:gd name="connsiteX0" fmla="*/ 1402005 w 13479706"/>
              <a:gd name="connsiteY0" fmla="*/ 0 h 6858000"/>
              <a:gd name="connsiteX1" fmla="*/ 3662516 w 13479706"/>
              <a:gd name="connsiteY1" fmla="*/ 0 h 6858000"/>
              <a:gd name="connsiteX2" fmla="*/ 3748258 w 13479706"/>
              <a:gd name="connsiteY2" fmla="*/ 0 h 6858000"/>
              <a:gd name="connsiteX3" fmla="*/ 4378414 w 13479706"/>
              <a:gd name="connsiteY3" fmla="*/ 0 h 6858000"/>
              <a:gd name="connsiteX4" fmla="*/ 4378414 w 13479706"/>
              <a:gd name="connsiteY4" fmla="*/ 4 h 6858000"/>
              <a:gd name="connsiteX5" fmla="*/ 13479706 w 13479706"/>
              <a:gd name="connsiteY5" fmla="*/ 4 h 6858000"/>
              <a:gd name="connsiteX6" fmla="*/ 10783765 w 13479706"/>
              <a:gd name="connsiteY6" fmla="*/ 6857998 h 6858000"/>
              <a:gd name="connsiteX7" fmla="*/ 4378414 w 13479706"/>
              <a:gd name="connsiteY7" fmla="*/ 6857998 h 6858000"/>
              <a:gd name="connsiteX8" fmla="*/ 4378414 w 13479706"/>
              <a:gd name="connsiteY8" fmla="*/ 6858000 h 6858000"/>
              <a:gd name="connsiteX9" fmla="*/ 3748258 w 13479706"/>
              <a:gd name="connsiteY9" fmla="*/ 6858000 h 6858000"/>
              <a:gd name="connsiteX10" fmla="*/ 3662516 w 13479706"/>
              <a:gd name="connsiteY10" fmla="*/ 6858000 h 6858000"/>
              <a:gd name="connsiteX11" fmla="*/ 1402005 w 13479706"/>
              <a:gd name="connsiteY11" fmla="*/ 6858000 h 6858000"/>
              <a:gd name="connsiteX12" fmla="*/ 1402005 w 13479706"/>
              <a:gd name="connsiteY12" fmla="*/ 6857998 h 6858000"/>
              <a:gd name="connsiteX13" fmla="*/ 0 w 13479706"/>
              <a:gd name="connsiteY13" fmla="*/ 6857998 h 6858000"/>
              <a:gd name="connsiteX14" fmla="*/ 0 w 13479706"/>
              <a:gd name="connsiteY14" fmla="*/ 6857997 h 6858000"/>
              <a:gd name="connsiteX15" fmla="*/ 1402005 w 13479706"/>
              <a:gd name="connsiteY15" fmla="*/ 6857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479706" h="6858000">
                <a:moveTo>
                  <a:pt x="1402005" y="0"/>
                </a:moveTo>
                <a:lnTo>
                  <a:pt x="3662516" y="0"/>
                </a:lnTo>
                <a:lnTo>
                  <a:pt x="3748258" y="0"/>
                </a:lnTo>
                <a:lnTo>
                  <a:pt x="4378414" y="0"/>
                </a:lnTo>
                <a:lnTo>
                  <a:pt x="4378414" y="4"/>
                </a:lnTo>
                <a:lnTo>
                  <a:pt x="13479706" y="4"/>
                </a:lnTo>
                <a:lnTo>
                  <a:pt x="10783765" y="6857998"/>
                </a:lnTo>
                <a:lnTo>
                  <a:pt x="4378414" y="6857998"/>
                </a:lnTo>
                <a:lnTo>
                  <a:pt x="4378414" y="6858000"/>
                </a:lnTo>
                <a:lnTo>
                  <a:pt x="3748258" y="6858000"/>
                </a:lnTo>
                <a:lnTo>
                  <a:pt x="3662516" y="6858000"/>
                </a:lnTo>
                <a:lnTo>
                  <a:pt x="1402005" y="6858000"/>
                </a:lnTo>
                <a:lnTo>
                  <a:pt x="1402005" y="6857998"/>
                </a:lnTo>
                <a:lnTo>
                  <a:pt x="0" y="6857998"/>
                </a:lnTo>
                <a:lnTo>
                  <a:pt x="0" y="6857997"/>
                </a:lnTo>
                <a:lnTo>
                  <a:pt x="1402005" y="6857997"/>
                </a:lnTo>
                <a:close/>
              </a:path>
            </a:pathLst>
          </a:cu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644B884-849C-46CD-BFBC-6F5A6704DAF6}"/>
              </a:ext>
            </a:extLst>
          </p:cNvPr>
          <p:cNvSpPr txBox="1">
            <a:spLocks/>
          </p:cNvSpPr>
          <p:nvPr userDrawn="1"/>
        </p:nvSpPr>
        <p:spPr>
          <a:xfrm>
            <a:off x="2987213" y="2922090"/>
            <a:ext cx="6020353" cy="12852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0" i="0" kern="1200">
                <a:solidFill>
                  <a:srgbClr val="E1A51E"/>
                </a:solidFill>
                <a:latin typeface="Raleway" charset="0"/>
                <a:ea typeface="Raleway" charset="0"/>
                <a:cs typeface="Raleway" charset="0"/>
              </a:defRPr>
            </a:lvl1pPr>
          </a:lstStyle>
          <a:p>
            <a:pPr algn="ctr"/>
            <a:r>
              <a:rPr lang="en-GB" sz="7200" dirty="0" smtClean="0">
                <a:solidFill>
                  <a:schemeClr val="bg1"/>
                </a:solidFill>
                <a:latin typeface="Lato Light" panose="020F0302020204030203" pitchFamily="34" charset="0"/>
              </a:rPr>
              <a:t>Questions?</a:t>
            </a:r>
            <a:endParaRPr lang="en-GB" sz="7200" dirty="0">
              <a:solidFill>
                <a:schemeClr val="bg1"/>
              </a:solidFill>
              <a:latin typeface="Lato Light" panose="020F0302020204030203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DCA3EA8-B383-46D3-B286-766FEFD031A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70585" y="1695144"/>
            <a:ext cx="850831" cy="85083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B7C8F3F-CA51-4765-8253-5F74950DD932}"/>
              </a:ext>
            </a:extLst>
          </p:cNvPr>
          <p:cNvCxnSpPr>
            <a:cxnSpLocks/>
          </p:cNvCxnSpPr>
          <p:nvPr userDrawn="1"/>
        </p:nvCxnSpPr>
        <p:spPr>
          <a:xfrm>
            <a:off x="3910418" y="4429357"/>
            <a:ext cx="437116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1">
            <a:extLst>
              <a:ext uri="{FF2B5EF4-FFF2-40B4-BE49-F238E27FC236}">
                <a16:creationId xmlns:a16="http://schemas.microsoft.com/office/drawing/2014/main" id="{47BA8C32-06BA-4030-A70E-A16FD0A8937E}"/>
              </a:ext>
            </a:extLst>
          </p:cNvPr>
          <p:cNvSpPr/>
          <p:nvPr userDrawn="1"/>
        </p:nvSpPr>
        <p:spPr>
          <a:xfrm>
            <a:off x="9384785" y="134069"/>
            <a:ext cx="2817973" cy="6726398"/>
          </a:xfrm>
          <a:custGeom>
            <a:avLst/>
            <a:gdLst>
              <a:gd name="connsiteX0" fmla="*/ 0 w 9106434"/>
              <a:gd name="connsiteY0" fmla="*/ 0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0 w 9106434"/>
              <a:gd name="connsiteY4" fmla="*/ 0 h 6722783"/>
              <a:gd name="connsiteX0" fmla="*/ 8875059 w 9106434"/>
              <a:gd name="connsiteY0" fmla="*/ 10758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875059 w 9106434"/>
              <a:gd name="connsiteY4" fmla="*/ 10758 h 6722783"/>
              <a:gd name="connsiteX0" fmla="*/ 8936971 w 9106434"/>
              <a:gd name="connsiteY0" fmla="*/ 3614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936971 w 9106434"/>
              <a:gd name="connsiteY4" fmla="*/ 3614 h 6722783"/>
              <a:gd name="connsiteX0" fmla="*/ 8946496 w 9106434"/>
              <a:gd name="connsiteY0" fmla="*/ 0 h 6723931"/>
              <a:gd name="connsiteX1" fmla="*/ 9106434 w 9106434"/>
              <a:gd name="connsiteY1" fmla="*/ 1148 h 6723931"/>
              <a:gd name="connsiteX2" fmla="*/ 6463646 w 9106434"/>
              <a:gd name="connsiteY2" fmla="*/ 6723931 h 6723931"/>
              <a:gd name="connsiteX3" fmla="*/ 0 w 9106434"/>
              <a:gd name="connsiteY3" fmla="*/ 6723931 h 6723931"/>
              <a:gd name="connsiteX4" fmla="*/ 8946496 w 9106434"/>
              <a:gd name="connsiteY4" fmla="*/ 0 h 6723931"/>
              <a:gd name="connsiteX0" fmla="*/ 8951258 w 9106434"/>
              <a:gd name="connsiteY0" fmla="*/ 1233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951258 w 9106434"/>
              <a:gd name="connsiteY4" fmla="*/ 1233 h 6722783"/>
              <a:gd name="connsiteX0" fmla="*/ 8946495 w 9106434"/>
              <a:gd name="connsiteY0" fmla="*/ 0 h 6726313"/>
              <a:gd name="connsiteX1" fmla="*/ 9106434 w 9106434"/>
              <a:gd name="connsiteY1" fmla="*/ 3530 h 6726313"/>
              <a:gd name="connsiteX2" fmla="*/ 6463646 w 9106434"/>
              <a:gd name="connsiteY2" fmla="*/ 6726313 h 6726313"/>
              <a:gd name="connsiteX3" fmla="*/ 0 w 9106434"/>
              <a:gd name="connsiteY3" fmla="*/ 6726313 h 6726313"/>
              <a:gd name="connsiteX4" fmla="*/ 8946495 w 9106434"/>
              <a:gd name="connsiteY4" fmla="*/ 0 h 6726313"/>
              <a:gd name="connsiteX0" fmla="*/ 8946495 w 9106434"/>
              <a:gd name="connsiteY0" fmla="*/ 0 h 6726313"/>
              <a:gd name="connsiteX1" fmla="*/ 9106434 w 9106434"/>
              <a:gd name="connsiteY1" fmla="*/ 3530 h 6726313"/>
              <a:gd name="connsiteX2" fmla="*/ 6463646 w 9106434"/>
              <a:gd name="connsiteY2" fmla="*/ 6726313 h 6726313"/>
              <a:gd name="connsiteX3" fmla="*/ 0 w 9106434"/>
              <a:gd name="connsiteY3" fmla="*/ 6726313 h 6726313"/>
              <a:gd name="connsiteX4" fmla="*/ 8946495 w 9106434"/>
              <a:gd name="connsiteY4" fmla="*/ 0 h 6726313"/>
              <a:gd name="connsiteX0" fmla="*/ 8946495 w 9106434"/>
              <a:gd name="connsiteY0" fmla="*/ 0 h 6723932"/>
              <a:gd name="connsiteX1" fmla="*/ 9106434 w 9106434"/>
              <a:gd name="connsiteY1" fmla="*/ 1149 h 6723932"/>
              <a:gd name="connsiteX2" fmla="*/ 6463646 w 9106434"/>
              <a:gd name="connsiteY2" fmla="*/ 6723932 h 6723932"/>
              <a:gd name="connsiteX3" fmla="*/ 0 w 9106434"/>
              <a:gd name="connsiteY3" fmla="*/ 6723932 h 6723932"/>
              <a:gd name="connsiteX4" fmla="*/ 8946495 w 9106434"/>
              <a:gd name="connsiteY4" fmla="*/ 0 h 6723932"/>
              <a:gd name="connsiteX0" fmla="*/ 8939352 w 9106434"/>
              <a:gd name="connsiteY0" fmla="*/ 0 h 6723932"/>
              <a:gd name="connsiteX1" fmla="*/ 9106434 w 9106434"/>
              <a:gd name="connsiteY1" fmla="*/ 1149 h 6723932"/>
              <a:gd name="connsiteX2" fmla="*/ 6463646 w 9106434"/>
              <a:gd name="connsiteY2" fmla="*/ 6723932 h 6723932"/>
              <a:gd name="connsiteX3" fmla="*/ 0 w 9106434"/>
              <a:gd name="connsiteY3" fmla="*/ 6723932 h 6723932"/>
              <a:gd name="connsiteX4" fmla="*/ 8939352 w 9106434"/>
              <a:gd name="connsiteY4" fmla="*/ 0 h 6723932"/>
              <a:gd name="connsiteX0" fmla="*/ 2646129 w 2813211"/>
              <a:gd name="connsiteY0" fmla="*/ 0 h 6745447"/>
              <a:gd name="connsiteX1" fmla="*/ 2813211 w 2813211"/>
              <a:gd name="connsiteY1" fmla="*/ 1149 h 6745447"/>
              <a:gd name="connsiteX2" fmla="*/ 170423 w 2813211"/>
              <a:gd name="connsiteY2" fmla="*/ 6723932 h 6745447"/>
              <a:gd name="connsiteX3" fmla="*/ 0 w 2813211"/>
              <a:gd name="connsiteY3" fmla="*/ 6745447 h 6745447"/>
              <a:gd name="connsiteX4" fmla="*/ 2646129 w 2813211"/>
              <a:gd name="connsiteY4" fmla="*/ 0 h 6745447"/>
              <a:gd name="connsiteX0" fmla="*/ 2648510 w 2815592"/>
              <a:gd name="connsiteY0" fmla="*/ 0 h 6726397"/>
              <a:gd name="connsiteX1" fmla="*/ 2815592 w 2815592"/>
              <a:gd name="connsiteY1" fmla="*/ 1149 h 6726397"/>
              <a:gd name="connsiteX2" fmla="*/ 172804 w 2815592"/>
              <a:gd name="connsiteY2" fmla="*/ 6723932 h 6726397"/>
              <a:gd name="connsiteX3" fmla="*/ 0 w 2815592"/>
              <a:gd name="connsiteY3" fmla="*/ 6726397 h 6726397"/>
              <a:gd name="connsiteX4" fmla="*/ 2648510 w 2815592"/>
              <a:gd name="connsiteY4" fmla="*/ 0 h 6726397"/>
              <a:gd name="connsiteX0" fmla="*/ 2653272 w 2820354"/>
              <a:gd name="connsiteY0" fmla="*/ 0 h 6728779"/>
              <a:gd name="connsiteX1" fmla="*/ 2820354 w 2820354"/>
              <a:gd name="connsiteY1" fmla="*/ 1149 h 6728779"/>
              <a:gd name="connsiteX2" fmla="*/ 177566 w 2820354"/>
              <a:gd name="connsiteY2" fmla="*/ 6723932 h 6728779"/>
              <a:gd name="connsiteX3" fmla="*/ 0 w 2820354"/>
              <a:gd name="connsiteY3" fmla="*/ 6728779 h 6728779"/>
              <a:gd name="connsiteX4" fmla="*/ 2653272 w 2820354"/>
              <a:gd name="connsiteY4" fmla="*/ 0 h 6728779"/>
              <a:gd name="connsiteX0" fmla="*/ 2650891 w 2817973"/>
              <a:gd name="connsiteY0" fmla="*/ 0 h 6726398"/>
              <a:gd name="connsiteX1" fmla="*/ 2817973 w 2817973"/>
              <a:gd name="connsiteY1" fmla="*/ 1149 h 6726398"/>
              <a:gd name="connsiteX2" fmla="*/ 175185 w 2817973"/>
              <a:gd name="connsiteY2" fmla="*/ 6723932 h 6726398"/>
              <a:gd name="connsiteX3" fmla="*/ 0 w 2817973"/>
              <a:gd name="connsiteY3" fmla="*/ 6726398 h 6726398"/>
              <a:gd name="connsiteX4" fmla="*/ 2650891 w 2817973"/>
              <a:gd name="connsiteY4" fmla="*/ 0 h 6726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7973" h="6726398">
                <a:moveTo>
                  <a:pt x="2650891" y="0"/>
                </a:moveTo>
                <a:lnTo>
                  <a:pt x="2817973" y="1149"/>
                </a:lnTo>
                <a:lnTo>
                  <a:pt x="175185" y="6723932"/>
                </a:lnTo>
                <a:lnTo>
                  <a:pt x="0" y="6726398"/>
                </a:lnTo>
                <a:lnTo>
                  <a:pt x="2650891" y="0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05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Section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8" name="Flowchart: Data 27">
            <a:extLst>
              <a:ext uri="{FF2B5EF4-FFF2-40B4-BE49-F238E27FC236}">
                <a16:creationId xmlns:a16="http://schemas.microsoft.com/office/drawing/2014/main" id="{C08A6CC9-1D80-4046-B789-0A04EB7EDC33}"/>
              </a:ext>
            </a:extLst>
          </p:cNvPr>
          <p:cNvSpPr/>
          <p:nvPr userDrawn="1"/>
        </p:nvSpPr>
        <p:spPr>
          <a:xfrm>
            <a:off x="1" y="0"/>
            <a:ext cx="7290838" cy="6872396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2709"/>
              <a:gd name="connsiteY0" fmla="*/ 10000 h 10000"/>
              <a:gd name="connsiteX1" fmla="*/ 2000 w 12709"/>
              <a:gd name="connsiteY1" fmla="*/ 0 h 10000"/>
              <a:gd name="connsiteX2" fmla="*/ 12709 w 12709"/>
              <a:gd name="connsiteY2" fmla="*/ 0 h 10000"/>
              <a:gd name="connsiteX3" fmla="*/ 8000 w 12709"/>
              <a:gd name="connsiteY3" fmla="*/ 10000 h 10000"/>
              <a:gd name="connsiteX4" fmla="*/ 0 w 12709"/>
              <a:gd name="connsiteY4" fmla="*/ 10000 h 10000"/>
              <a:gd name="connsiteX0" fmla="*/ 0 w 12709"/>
              <a:gd name="connsiteY0" fmla="*/ 10021 h 10021"/>
              <a:gd name="connsiteX1" fmla="*/ 0 w 12709"/>
              <a:gd name="connsiteY1" fmla="*/ 0 h 10021"/>
              <a:gd name="connsiteX2" fmla="*/ 12709 w 12709"/>
              <a:gd name="connsiteY2" fmla="*/ 21 h 10021"/>
              <a:gd name="connsiteX3" fmla="*/ 8000 w 12709"/>
              <a:gd name="connsiteY3" fmla="*/ 10021 h 10021"/>
              <a:gd name="connsiteX4" fmla="*/ 0 w 12709"/>
              <a:gd name="connsiteY4" fmla="*/ 10021 h 10021"/>
              <a:gd name="connsiteX0" fmla="*/ 0 w 12717"/>
              <a:gd name="connsiteY0" fmla="*/ 10021 h 10021"/>
              <a:gd name="connsiteX1" fmla="*/ 0 w 12717"/>
              <a:gd name="connsiteY1" fmla="*/ 0 h 10021"/>
              <a:gd name="connsiteX2" fmla="*/ 12717 w 12717"/>
              <a:gd name="connsiteY2" fmla="*/ 0 h 10021"/>
              <a:gd name="connsiteX3" fmla="*/ 8000 w 12717"/>
              <a:gd name="connsiteY3" fmla="*/ 10021 h 10021"/>
              <a:gd name="connsiteX4" fmla="*/ 0 w 12717"/>
              <a:gd name="connsiteY4" fmla="*/ 10021 h 10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17" h="10021">
                <a:moveTo>
                  <a:pt x="0" y="10021"/>
                </a:moveTo>
                <a:lnTo>
                  <a:pt x="0" y="0"/>
                </a:lnTo>
                <a:lnTo>
                  <a:pt x="12717" y="0"/>
                </a:lnTo>
                <a:lnTo>
                  <a:pt x="8000" y="10021"/>
                </a:lnTo>
                <a:lnTo>
                  <a:pt x="0" y="100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6899" y="1140134"/>
            <a:ext cx="5346701" cy="1369982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6900" y="2689473"/>
            <a:ext cx="4371165" cy="112512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0373CBC-645F-446F-B5CD-2F8A4C73B9EB}"/>
              </a:ext>
            </a:extLst>
          </p:cNvPr>
          <p:cNvCxnSpPr>
            <a:cxnSpLocks/>
          </p:cNvCxnSpPr>
          <p:nvPr userDrawn="1"/>
        </p:nvCxnSpPr>
        <p:spPr>
          <a:xfrm>
            <a:off x="707680" y="2538691"/>
            <a:ext cx="437116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3E39BA51-5230-476A-9FE6-F7F460571E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07806" y="135214"/>
            <a:ext cx="760719" cy="760719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BA8C32-06BA-4030-A70E-A16FD0A8937E}"/>
              </a:ext>
            </a:extLst>
          </p:cNvPr>
          <p:cNvSpPr/>
          <p:nvPr userDrawn="1"/>
        </p:nvSpPr>
        <p:spPr>
          <a:xfrm>
            <a:off x="4586127" y="134069"/>
            <a:ext cx="2817973" cy="6726398"/>
          </a:xfrm>
          <a:custGeom>
            <a:avLst/>
            <a:gdLst>
              <a:gd name="connsiteX0" fmla="*/ 0 w 9106434"/>
              <a:gd name="connsiteY0" fmla="*/ 0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0 w 9106434"/>
              <a:gd name="connsiteY4" fmla="*/ 0 h 6722783"/>
              <a:gd name="connsiteX0" fmla="*/ 8875059 w 9106434"/>
              <a:gd name="connsiteY0" fmla="*/ 10758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875059 w 9106434"/>
              <a:gd name="connsiteY4" fmla="*/ 10758 h 6722783"/>
              <a:gd name="connsiteX0" fmla="*/ 8936971 w 9106434"/>
              <a:gd name="connsiteY0" fmla="*/ 3614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936971 w 9106434"/>
              <a:gd name="connsiteY4" fmla="*/ 3614 h 6722783"/>
              <a:gd name="connsiteX0" fmla="*/ 8946496 w 9106434"/>
              <a:gd name="connsiteY0" fmla="*/ 0 h 6723931"/>
              <a:gd name="connsiteX1" fmla="*/ 9106434 w 9106434"/>
              <a:gd name="connsiteY1" fmla="*/ 1148 h 6723931"/>
              <a:gd name="connsiteX2" fmla="*/ 6463646 w 9106434"/>
              <a:gd name="connsiteY2" fmla="*/ 6723931 h 6723931"/>
              <a:gd name="connsiteX3" fmla="*/ 0 w 9106434"/>
              <a:gd name="connsiteY3" fmla="*/ 6723931 h 6723931"/>
              <a:gd name="connsiteX4" fmla="*/ 8946496 w 9106434"/>
              <a:gd name="connsiteY4" fmla="*/ 0 h 6723931"/>
              <a:gd name="connsiteX0" fmla="*/ 8951258 w 9106434"/>
              <a:gd name="connsiteY0" fmla="*/ 1233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951258 w 9106434"/>
              <a:gd name="connsiteY4" fmla="*/ 1233 h 6722783"/>
              <a:gd name="connsiteX0" fmla="*/ 8946495 w 9106434"/>
              <a:gd name="connsiteY0" fmla="*/ 0 h 6726313"/>
              <a:gd name="connsiteX1" fmla="*/ 9106434 w 9106434"/>
              <a:gd name="connsiteY1" fmla="*/ 3530 h 6726313"/>
              <a:gd name="connsiteX2" fmla="*/ 6463646 w 9106434"/>
              <a:gd name="connsiteY2" fmla="*/ 6726313 h 6726313"/>
              <a:gd name="connsiteX3" fmla="*/ 0 w 9106434"/>
              <a:gd name="connsiteY3" fmla="*/ 6726313 h 6726313"/>
              <a:gd name="connsiteX4" fmla="*/ 8946495 w 9106434"/>
              <a:gd name="connsiteY4" fmla="*/ 0 h 6726313"/>
              <a:gd name="connsiteX0" fmla="*/ 8946495 w 9106434"/>
              <a:gd name="connsiteY0" fmla="*/ 0 h 6726313"/>
              <a:gd name="connsiteX1" fmla="*/ 9106434 w 9106434"/>
              <a:gd name="connsiteY1" fmla="*/ 3530 h 6726313"/>
              <a:gd name="connsiteX2" fmla="*/ 6463646 w 9106434"/>
              <a:gd name="connsiteY2" fmla="*/ 6726313 h 6726313"/>
              <a:gd name="connsiteX3" fmla="*/ 0 w 9106434"/>
              <a:gd name="connsiteY3" fmla="*/ 6726313 h 6726313"/>
              <a:gd name="connsiteX4" fmla="*/ 8946495 w 9106434"/>
              <a:gd name="connsiteY4" fmla="*/ 0 h 6726313"/>
              <a:gd name="connsiteX0" fmla="*/ 8946495 w 9106434"/>
              <a:gd name="connsiteY0" fmla="*/ 0 h 6723932"/>
              <a:gd name="connsiteX1" fmla="*/ 9106434 w 9106434"/>
              <a:gd name="connsiteY1" fmla="*/ 1149 h 6723932"/>
              <a:gd name="connsiteX2" fmla="*/ 6463646 w 9106434"/>
              <a:gd name="connsiteY2" fmla="*/ 6723932 h 6723932"/>
              <a:gd name="connsiteX3" fmla="*/ 0 w 9106434"/>
              <a:gd name="connsiteY3" fmla="*/ 6723932 h 6723932"/>
              <a:gd name="connsiteX4" fmla="*/ 8946495 w 9106434"/>
              <a:gd name="connsiteY4" fmla="*/ 0 h 6723932"/>
              <a:gd name="connsiteX0" fmla="*/ 8939352 w 9106434"/>
              <a:gd name="connsiteY0" fmla="*/ 0 h 6723932"/>
              <a:gd name="connsiteX1" fmla="*/ 9106434 w 9106434"/>
              <a:gd name="connsiteY1" fmla="*/ 1149 h 6723932"/>
              <a:gd name="connsiteX2" fmla="*/ 6463646 w 9106434"/>
              <a:gd name="connsiteY2" fmla="*/ 6723932 h 6723932"/>
              <a:gd name="connsiteX3" fmla="*/ 0 w 9106434"/>
              <a:gd name="connsiteY3" fmla="*/ 6723932 h 6723932"/>
              <a:gd name="connsiteX4" fmla="*/ 8939352 w 9106434"/>
              <a:gd name="connsiteY4" fmla="*/ 0 h 6723932"/>
              <a:gd name="connsiteX0" fmla="*/ 2646129 w 2813211"/>
              <a:gd name="connsiteY0" fmla="*/ 0 h 6745447"/>
              <a:gd name="connsiteX1" fmla="*/ 2813211 w 2813211"/>
              <a:gd name="connsiteY1" fmla="*/ 1149 h 6745447"/>
              <a:gd name="connsiteX2" fmla="*/ 170423 w 2813211"/>
              <a:gd name="connsiteY2" fmla="*/ 6723932 h 6745447"/>
              <a:gd name="connsiteX3" fmla="*/ 0 w 2813211"/>
              <a:gd name="connsiteY3" fmla="*/ 6745447 h 6745447"/>
              <a:gd name="connsiteX4" fmla="*/ 2646129 w 2813211"/>
              <a:gd name="connsiteY4" fmla="*/ 0 h 6745447"/>
              <a:gd name="connsiteX0" fmla="*/ 2648510 w 2815592"/>
              <a:gd name="connsiteY0" fmla="*/ 0 h 6726397"/>
              <a:gd name="connsiteX1" fmla="*/ 2815592 w 2815592"/>
              <a:gd name="connsiteY1" fmla="*/ 1149 h 6726397"/>
              <a:gd name="connsiteX2" fmla="*/ 172804 w 2815592"/>
              <a:gd name="connsiteY2" fmla="*/ 6723932 h 6726397"/>
              <a:gd name="connsiteX3" fmla="*/ 0 w 2815592"/>
              <a:gd name="connsiteY3" fmla="*/ 6726397 h 6726397"/>
              <a:gd name="connsiteX4" fmla="*/ 2648510 w 2815592"/>
              <a:gd name="connsiteY4" fmla="*/ 0 h 6726397"/>
              <a:gd name="connsiteX0" fmla="*/ 2653272 w 2820354"/>
              <a:gd name="connsiteY0" fmla="*/ 0 h 6728779"/>
              <a:gd name="connsiteX1" fmla="*/ 2820354 w 2820354"/>
              <a:gd name="connsiteY1" fmla="*/ 1149 h 6728779"/>
              <a:gd name="connsiteX2" fmla="*/ 177566 w 2820354"/>
              <a:gd name="connsiteY2" fmla="*/ 6723932 h 6728779"/>
              <a:gd name="connsiteX3" fmla="*/ 0 w 2820354"/>
              <a:gd name="connsiteY3" fmla="*/ 6728779 h 6728779"/>
              <a:gd name="connsiteX4" fmla="*/ 2653272 w 2820354"/>
              <a:gd name="connsiteY4" fmla="*/ 0 h 6728779"/>
              <a:gd name="connsiteX0" fmla="*/ 2650891 w 2817973"/>
              <a:gd name="connsiteY0" fmla="*/ 0 h 6726398"/>
              <a:gd name="connsiteX1" fmla="*/ 2817973 w 2817973"/>
              <a:gd name="connsiteY1" fmla="*/ 1149 h 6726398"/>
              <a:gd name="connsiteX2" fmla="*/ 175185 w 2817973"/>
              <a:gd name="connsiteY2" fmla="*/ 6723932 h 6726398"/>
              <a:gd name="connsiteX3" fmla="*/ 0 w 2817973"/>
              <a:gd name="connsiteY3" fmla="*/ 6726398 h 6726398"/>
              <a:gd name="connsiteX4" fmla="*/ 2650891 w 2817973"/>
              <a:gd name="connsiteY4" fmla="*/ 0 h 6726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7973" h="6726398">
                <a:moveTo>
                  <a:pt x="2650891" y="0"/>
                </a:moveTo>
                <a:lnTo>
                  <a:pt x="2817973" y="1149"/>
                </a:lnTo>
                <a:lnTo>
                  <a:pt x="175185" y="6723932"/>
                </a:lnTo>
                <a:lnTo>
                  <a:pt x="0" y="6726398"/>
                </a:lnTo>
                <a:lnTo>
                  <a:pt x="265089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331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3589387A-7A7A-4A1D-835B-945059AC3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31" y="365125"/>
            <a:ext cx="11194318" cy="8002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46B53C1-EB0B-41C7-AFA5-CDAF61312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231" y="1624474"/>
            <a:ext cx="11194318" cy="4456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92FB5C-45C0-4695-A6D4-B3B77558E1DD}"/>
              </a:ext>
            </a:extLst>
          </p:cNvPr>
          <p:cNvCxnSpPr>
            <a:cxnSpLocks/>
          </p:cNvCxnSpPr>
          <p:nvPr userDrawn="1"/>
        </p:nvCxnSpPr>
        <p:spPr>
          <a:xfrm>
            <a:off x="582352" y="1076762"/>
            <a:ext cx="246564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89504B-ECD9-43AC-A334-40E732BD912A}"/>
              </a:ext>
            </a:extLst>
          </p:cNvPr>
          <p:cNvCxnSpPr>
            <a:cxnSpLocks/>
          </p:cNvCxnSpPr>
          <p:nvPr userDrawn="1"/>
        </p:nvCxnSpPr>
        <p:spPr>
          <a:xfrm>
            <a:off x="0" y="6313780"/>
            <a:ext cx="822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0A429FB-C847-4BC5-916F-DAEF18A86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9C432190-490B-4C17-B0BB-A0A103F364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353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3589387A-7A7A-4A1D-835B-945059AC3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31" y="365125"/>
            <a:ext cx="11194318" cy="8002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46B53C1-EB0B-41C7-AFA5-CDAF61312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230" y="1624474"/>
            <a:ext cx="5529871" cy="4456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3ED26FA-3605-4681-AFEF-7021ED0DF1D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144678" y="1624474"/>
            <a:ext cx="5529871" cy="4456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7F499C-A29F-4E8F-B4DC-5AD7D5DAB432}"/>
              </a:ext>
            </a:extLst>
          </p:cNvPr>
          <p:cNvCxnSpPr>
            <a:cxnSpLocks/>
          </p:cNvCxnSpPr>
          <p:nvPr userDrawn="1"/>
        </p:nvCxnSpPr>
        <p:spPr>
          <a:xfrm>
            <a:off x="582352" y="1076762"/>
            <a:ext cx="246564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C014FA-A4FC-4729-B054-EA3DD4DC2E8E}"/>
              </a:ext>
            </a:extLst>
          </p:cNvPr>
          <p:cNvCxnSpPr>
            <a:cxnSpLocks/>
          </p:cNvCxnSpPr>
          <p:nvPr userDrawn="1"/>
        </p:nvCxnSpPr>
        <p:spPr>
          <a:xfrm>
            <a:off x="0" y="6313780"/>
            <a:ext cx="822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0A429FB-C847-4BC5-916F-DAEF18A86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9C432190-490B-4C17-B0BB-A0A103F364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90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A0FFA-0956-4A11-AE73-1B0D5E80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0F501D-4E77-4896-8722-1F1A4B3F6B20}"/>
              </a:ext>
            </a:extLst>
          </p:cNvPr>
          <p:cNvCxnSpPr>
            <a:cxnSpLocks/>
          </p:cNvCxnSpPr>
          <p:nvPr userDrawn="1"/>
        </p:nvCxnSpPr>
        <p:spPr>
          <a:xfrm>
            <a:off x="582352" y="1076762"/>
            <a:ext cx="246564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7EDF92E-A0C8-484D-8FB7-2A94024D224E}"/>
              </a:ext>
            </a:extLst>
          </p:cNvPr>
          <p:cNvCxnSpPr>
            <a:cxnSpLocks/>
          </p:cNvCxnSpPr>
          <p:nvPr userDrawn="1"/>
        </p:nvCxnSpPr>
        <p:spPr>
          <a:xfrm>
            <a:off x="0" y="6313780"/>
            <a:ext cx="822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0A429FB-C847-4BC5-916F-DAEF18A86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9C432190-490B-4C17-B0BB-A0A103F364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469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A0FFA-0956-4A11-AE73-1B0D5E80A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31" y="365124"/>
            <a:ext cx="11194318" cy="566991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7EDF92E-A0C8-484D-8FB7-2A94024D224E}"/>
              </a:ext>
            </a:extLst>
          </p:cNvPr>
          <p:cNvCxnSpPr>
            <a:cxnSpLocks/>
          </p:cNvCxnSpPr>
          <p:nvPr userDrawn="1"/>
        </p:nvCxnSpPr>
        <p:spPr>
          <a:xfrm>
            <a:off x="0" y="6313780"/>
            <a:ext cx="822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0A429FB-C847-4BC5-916F-DAEF18A86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9C432190-490B-4C17-B0BB-A0A103F364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95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A0FFA-0956-4A11-AE73-1B0D5E80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5D099DC-2A88-4BB1-89A7-5D18DE9BCA28}"/>
              </a:ext>
            </a:extLst>
          </p:cNvPr>
          <p:cNvCxnSpPr>
            <a:cxnSpLocks/>
          </p:cNvCxnSpPr>
          <p:nvPr userDrawn="1"/>
        </p:nvCxnSpPr>
        <p:spPr>
          <a:xfrm>
            <a:off x="0" y="6313780"/>
            <a:ext cx="822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0A429FB-C847-4BC5-916F-DAEF18A86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9C432190-490B-4C17-B0BB-A0A103F364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644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alf frame_r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851"/>
            <a:ext cx="12192000" cy="6858000"/>
          </a:xfrm>
          <a:prstGeom prst="rect">
            <a:avLst/>
          </a:prstGeom>
        </p:spPr>
      </p:pic>
      <p:sp>
        <p:nvSpPr>
          <p:cNvPr id="24" name="Freeform: Shape 10">
            <a:extLst>
              <a:ext uri="{FF2B5EF4-FFF2-40B4-BE49-F238E27FC236}">
                <a16:creationId xmlns:a16="http://schemas.microsoft.com/office/drawing/2014/main" id="{45FE78A9-DB3E-4C57-BCB6-C6920E11FDE0}"/>
              </a:ext>
            </a:extLst>
          </p:cNvPr>
          <p:cNvSpPr/>
          <p:nvPr userDrawn="1"/>
        </p:nvSpPr>
        <p:spPr>
          <a:xfrm>
            <a:off x="1" y="-21851"/>
            <a:ext cx="8607094" cy="6872402"/>
          </a:xfrm>
          <a:custGeom>
            <a:avLst/>
            <a:gdLst>
              <a:gd name="connsiteX0" fmla="*/ 0 w 8582381"/>
              <a:gd name="connsiteY0" fmla="*/ 0 h 6872402"/>
              <a:gd name="connsiteX1" fmla="*/ 1296130 w 8582381"/>
              <a:gd name="connsiteY1" fmla="*/ 0 h 6872402"/>
              <a:gd name="connsiteX2" fmla="*/ 8582381 w 8582381"/>
              <a:gd name="connsiteY2" fmla="*/ 14402 h 6872402"/>
              <a:gd name="connsiteX3" fmla="*/ 5882644 w 8582381"/>
              <a:gd name="connsiteY3" fmla="*/ 6872396 h 6872402"/>
              <a:gd name="connsiteX4" fmla="*/ 1296130 w 8582381"/>
              <a:gd name="connsiteY4" fmla="*/ 6872396 h 6872402"/>
              <a:gd name="connsiteX5" fmla="*/ 1296130 w 8582381"/>
              <a:gd name="connsiteY5" fmla="*/ 6872402 h 6872402"/>
              <a:gd name="connsiteX6" fmla="*/ 0 w 8582381"/>
              <a:gd name="connsiteY6" fmla="*/ 6872402 h 6872402"/>
              <a:gd name="connsiteX0" fmla="*/ 0 w 8584763"/>
              <a:gd name="connsiteY0" fmla="*/ 0 h 6872402"/>
              <a:gd name="connsiteX1" fmla="*/ 1296130 w 8584763"/>
              <a:gd name="connsiteY1" fmla="*/ 0 h 6872402"/>
              <a:gd name="connsiteX2" fmla="*/ 8584763 w 8584763"/>
              <a:gd name="connsiteY2" fmla="*/ 21546 h 6872402"/>
              <a:gd name="connsiteX3" fmla="*/ 5882644 w 8584763"/>
              <a:gd name="connsiteY3" fmla="*/ 6872396 h 6872402"/>
              <a:gd name="connsiteX4" fmla="*/ 1296130 w 8584763"/>
              <a:gd name="connsiteY4" fmla="*/ 6872396 h 6872402"/>
              <a:gd name="connsiteX5" fmla="*/ 1296130 w 8584763"/>
              <a:gd name="connsiteY5" fmla="*/ 6872402 h 6872402"/>
              <a:gd name="connsiteX6" fmla="*/ 0 w 8584763"/>
              <a:gd name="connsiteY6" fmla="*/ 6872402 h 6872402"/>
              <a:gd name="connsiteX7" fmla="*/ 0 w 8584763"/>
              <a:gd name="connsiteY7" fmla="*/ 0 h 6872402"/>
              <a:gd name="connsiteX0" fmla="*/ 0 w 8582381"/>
              <a:gd name="connsiteY0" fmla="*/ 0 h 6872402"/>
              <a:gd name="connsiteX1" fmla="*/ 1296130 w 8582381"/>
              <a:gd name="connsiteY1" fmla="*/ 0 h 6872402"/>
              <a:gd name="connsiteX2" fmla="*/ 8582381 w 8582381"/>
              <a:gd name="connsiteY2" fmla="*/ 19165 h 6872402"/>
              <a:gd name="connsiteX3" fmla="*/ 5882644 w 8582381"/>
              <a:gd name="connsiteY3" fmla="*/ 6872396 h 6872402"/>
              <a:gd name="connsiteX4" fmla="*/ 1296130 w 8582381"/>
              <a:gd name="connsiteY4" fmla="*/ 6872396 h 6872402"/>
              <a:gd name="connsiteX5" fmla="*/ 1296130 w 8582381"/>
              <a:gd name="connsiteY5" fmla="*/ 6872402 h 6872402"/>
              <a:gd name="connsiteX6" fmla="*/ 0 w 8582381"/>
              <a:gd name="connsiteY6" fmla="*/ 6872402 h 6872402"/>
              <a:gd name="connsiteX7" fmla="*/ 0 w 8582381"/>
              <a:gd name="connsiteY7" fmla="*/ 0 h 6872402"/>
              <a:gd name="connsiteX0" fmla="*/ 0 w 8598857"/>
              <a:gd name="connsiteY0" fmla="*/ 5548 h 6877950"/>
              <a:gd name="connsiteX1" fmla="*/ 1296130 w 8598857"/>
              <a:gd name="connsiteY1" fmla="*/ 5548 h 6877950"/>
              <a:gd name="connsiteX2" fmla="*/ 8598857 w 8598857"/>
              <a:gd name="connsiteY2" fmla="*/ 0 h 6877950"/>
              <a:gd name="connsiteX3" fmla="*/ 5882644 w 8598857"/>
              <a:gd name="connsiteY3" fmla="*/ 6877944 h 6877950"/>
              <a:gd name="connsiteX4" fmla="*/ 1296130 w 8598857"/>
              <a:gd name="connsiteY4" fmla="*/ 6877944 h 6877950"/>
              <a:gd name="connsiteX5" fmla="*/ 1296130 w 8598857"/>
              <a:gd name="connsiteY5" fmla="*/ 6877950 h 6877950"/>
              <a:gd name="connsiteX6" fmla="*/ 0 w 8598857"/>
              <a:gd name="connsiteY6" fmla="*/ 6877950 h 6877950"/>
              <a:gd name="connsiteX7" fmla="*/ 0 w 8598857"/>
              <a:gd name="connsiteY7" fmla="*/ 5548 h 6877950"/>
              <a:gd name="connsiteX0" fmla="*/ 0 w 8607094"/>
              <a:gd name="connsiteY0" fmla="*/ 0 h 6872402"/>
              <a:gd name="connsiteX1" fmla="*/ 1296130 w 8607094"/>
              <a:gd name="connsiteY1" fmla="*/ 0 h 6872402"/>
              <a:gd name="connsiteX2" fmla="*/ 8607094 w 8607094"/>
              <a:gd name="connsiteY2" fmla="*/ 2690 h 6872402"/>
              <a:gd name="connsiteX3" fmla="*/ 5882644 w 8607094"/>
              <a:gd name="connsiteY3" fmla="*/ 6872396 h 6872402"/>
              <a:gd name="connsiteX4" fmla="*/ 1296130 w 8607094"/>
              <a:gd name="connsiteY4" fmla="*/ 6872396 h 6872402"/>
              <a:gd name="connsiteX5" fmla="*/ 1296130 w 8607094"/>
              <a:gd name="connsiteY5" fmla="*/ 6872402 h 6872402"/>
              <a:gd name="connsiteX6" fmla="*/ 0 w 8607094"/>
              <a:gd name="connsiteY6" fmla="*/ 6872402 h 6872402"/>
              <a:gd name="connsiteX7" fmla="*/ 0 w 8607094"/>
              <a:gd name="connsiteY7" fmla="*/ 0 h 6872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07094" h="6872402">
                <a:moveTo>
                  <a:pt x="0" y="0"/>
                </a:moveTo>
                <a:lnTo>
                  <a:pt x="1296130" y="0"/>
                </a:lnTo>
                <a:lnTo>
                  <a:pt x="8607094" y="2690"/>
                </a:lnTo>
                <a:lnTo>
                  <a:pt x="5882644" y="6872396"/>
                </a:lnTo>
                <a:lnTo>
                  <a:pt x="1296130" y="6872396"/>
                </a:lnTo>
                <a:lnTo>
                  <a:pt x="1296130" y="6872402"/>
                </a:lnTo>
                <a:lnTo>
                  <a:pt x="0" y="6872402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2A0FFA-0956-4A11-AE73-1B0D5E80A1F5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480231" y="365125"/>
            <a:ext cx="7535554" cy="80028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F55ABE8E-E725-4C0B-AE50-D822B52EED5A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480230" y="1624474"/>
            <a:ext cx="5529871" cy="4456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3ACA6D4-4D37-4694-B1BD-9F9501EE9C96}"/>
              </a:ext>
            </a:extLst>
          </p:cNvPr>
          <p:cNvCxnSpPr>
            <a:cxnSpLocks/>
          </p:cNvCxnSpPr>
          <p:nvPr userDrawn="1"/>
        </p:nvCxnSpPr>
        <p:spPr>
          <a:xfrm>
            <a:off x="582352" y="1076762"/>
            <a:ext cx="246564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503A4E-8DE2-4C6F-8AEB-36D7A7B4D635}"/>
              </a:ext>
            </a:extLst>
          </p:cNvPr>
          <p:cNvCxnSpPr>
            <a:cxnSpLocks/>
          </p:cNvCxnSpPr>
          <p:nvPr userDrawn="1"/>
        </p:nvCxnSpPr>
        <p:spPr>
          <a:xfrm>
            <a:off x="0" y="6313780"/>
            <a:ext cx="822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1">
            <a:extLst>
              <a:ext uri="{FF2B5EF4-FFF2-40B4-BE49-F238E27FC236}">
                <a16:creationId xmlns:a16="http://schemas.microsoft.com/office/drawing/2014/main" id="{47BA8C32-06BA-4030-A70E-A16FD0A8937E}"/>
              </a:ext>
            </a:extLst>
          </p:cNvPr>
          <p:cNvSpPr/>
          <p:nvPr userDrawn="1"/>
        </p:nvSpPr>
        <p:spPr>
          <a:xfrm>
            <a:off x="5875970" y="134069"/>
            <a:ext cx="2817973" cy="6726398"/>
          </a:xfrm>
          <a:custGeom>
            <a:avLst/>
            <a:gdLst>
              <a:gd name="connsiteX0" fmla="*/ 0 w 9106434"/>
              <a:gd name="connsiteY0" fmla="*/ 0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0 w 9106434"/>
              <a:gd name="connsiteY4" fmla="*/ 0 h 6722783"/>
              <a:gd name="connsiteX0" fmla="*/ 8875059 w 9106434"/>
              <a:gd name="connsiteY0" fmla="*/ 10758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875059 w 9106434"/>
              <a:gd name="connsiteY4" fmla="*/ 10758 h 6722783"/>
              <a:gd name="connsiteX0" fmla="*/ 8936971 w 9106434"/>
              <a:gd name="connsiteY0" fmla="*/ 3614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936971 w 9106434"/>
              <a:gd name="connsiteY4" fmla="*/ 3614 h 6722783"/>
              <a:gd name="connsiteX0" fmla="*/ 8946496 w 9106434"/>
              <a:gd name="connsiteY0" fmla="*/ 0 h 6723931"/>
              <a:gd name="connsiteX1" fmla="*/ 9106434 w 9106434"/>
              <a:gd name="connsiteY1" fmla="*/ 1148 h 6723931"/>
              <a:gd name="connsiteX2" fmla="*/ 6463646 w 9106434"/>
              <a:gd name="connsiteY2" fmla="*/ 6723931 h 6723931"/>
              <a:gd name="connsiteX3" fmla="*/ 0 w 9106434"/>
              <a:gd name="connsiteY3" fmla="*/ 6723931 h 6723931"/>
              <a:gd name="connsiteX4" fmla="*/ 8946496 w 9106434"/>
              <a:gd name="connsiteY4" fmla="*/ 0 h 6723931"/>
              <a:gd name="connsiteX0" fmla="*/ 8951258 w 9106434"/>
              <a:gd name="connsiteY0" fmla="*/ 1233 h 6722783"/>
              <a:gd name="connsiteX1" fmla="*/ 9106434 w 9106434"/>
              <a:gd name="connsiteY1" fmla="*/ 0 h 6722783"/>
              <a:gd name="connsiteX2" fmla="*/ 6463646 w 9106434"/>
              <a:gd name="connsiteY2" fmla="*/ 6722783 h 6722783"/>
              <a:gd name="connsiteX3" fmla="*/ 0 w 9106434"/>
              <a:gd name="connsiteY3" fmla="*/ 6722783 h 6722783"/>
              <a:gd name="connsiteX4" fmla="*/ 8951258 w 9106434"/>
              <a:gd name="connsiteY4" fmla="*/ 1233 h 6722783"/>
              <a:gd name="connsiteX0" fmla="*/ 8946495 w 9106434"/>
              <a:gd name="connsiteY0" fmla="*/ 0 h 6726313"/>
              <a:gd name="connsiteX1" fmla="*/ 9106434 w 9106434"/>
              <a:gd name="connsiteY1" fmla="*/ 3530 h 6726313"/>
              <a:gd name="connsiteX2" fmla="*/ 6463646 w 9106434"/>
              <a:gd name="connsiteY2" fmla="*/ 6726313 h 6726313"/>
              <a:gd name="connsiteX3" fmla="*/ 0 w 9106434"/>
              <a:gd name="connsiteY3" fmla="*/ 6726313 h 6726313"/>
              <a:gd name="connsiteX4" fmla="*/ 8946495 w 9106434"/>
              <a:gd name="connsiteY4" fmla="*/ 0 h 6726313"/>
              <a:gd name="connsiteX0" fmla="*/ 8946495 w 9106434"/>
              <a:gd name="connsiteY0" fmla="*/ 0 h 6726313"/>
              <a:gd name="connsiteX1" fmla="*/ 9106434 w 9106434"/>
              <a:gd name="connsiteY1" fmla="*/ 3530 h 6726313"/>
              <a:gd name="connsiteX2" fmla="*/ 6463646 w 9106434"/>
              <a:gd name="connsiteY2" fmla="*/ 6726313 h 6726313"/>
              <a:gd name="connsiteX3" fmla="*/ 0 w 9106434"/>
              <a:gd name="connsiteY3" fmla="*/ 6726313 h 6726313"/>
              <a:gd name="connsiteX4" fmla="*/ 8946495 w 9106434"/>
              <a:gd name="connsiteY4" fmla="*/ 0 h 6726313"/>
              <a:gd name="connsiteX0" fmla="*/ 8946495 w 9106434"/>
              <a:gd name="connsiteY0" fmla="*/ 0 h 6723932"/>
              <a:gd name="connsiteX1" fmla="*/ 9106434 w 9106434"/>
              <a:gd name="connsiteY1" fmla="*/ 1149 h 6723932"/>
              <a:gd name="connsiteX2" fmla="*/ 6463646 w 9106434"/>
              <a:gd name="connsiteY2" fmla="*/ 6723932 h 6723932"/>
              <a:gd name="connsiteX3" fmla="*/ 0 w 9106434"/>
              <a:gd name="connsiteY3" fmla="*/ 6723932 h 6723932"/>
              <a:gd name="connsiteX4" fmla="*/ 8946495 w 9106434"/>
              <a:gd name="connsiteY4" fmla="*/ 0 h 6723932"/>
              <a:gd name="connsiteX0" fmla="*/ 8939352 w 9106434"/>
              <a:gd name="connsiteY0" fmla="*/ 0 h 6723932"/>
              <a:gd name="connsiteX1" fmla="*/ 9106434 w 9106434"/>
              <a:gd name="connsiteY1" fmla="*/ 1149 h 6723932"/>
              <a:gd name="connsiteX2" fmla="*/ 6463646 w 9106434"/>
              <a:gd name="connsiteY2" fmla="*/ 6723932 h 6723932"/>
              <a:gd name="connsiteX3" fmla="*/ 0 w 9106434"/>
              <a:gd name="connsiteY3" fmla="*/ 6723932 h 6723932"/>
              <a:gd name="connsiteX4" fmla="*/ 8939352 w 9106434"/>
              <a:gd name="connsiteY4" fmla="*/ 0 h 6723932"/>
              <a:gd name="connsiteX0" fmla="*/ 2646129 w 2813211"/>
              <a:gd name="connsiteY0" fmla="*/ 0 h 6745447"/>
              <a:gd name="connsiteX1" fmla="*/ 2813211 w 2813211"/>
              <a:gd name="connsiteY1" fmla="*/ 1149 h 6745447"/>
              <a:gd name="connsiteX2" fmla="*/ 170423 w 2813211"/>
              <a:gd name="connsiteY2" fmla="*/ 6723932 h 6745447"/>
              <a:gd name="connsiteX3" fmla="*/ 0 w 2813211"/>
              <a:gd name="connsiteY3" fmla="*/ 6745447 h 6745447"/>
              <a:gd name="connsiteX4" fmla="*/ 2646129 w 2813211"/>
              <a:gd name="connsiteY4" fmla="*/ 0 h 6745447"/>
              <a:gd name="connsiteX0" fmla="*/ 2648510 w 2815592"/>
              <a:gd name="connsiteY0" fmla="*/ 0 h 6726397"/>
              <a:gd name="connsiteX1" fmla="*/ 2815592 w 2815592"/>
              <a:gd name="connsiteY1" fmla="*/ 1149 h 6726397"/>
              <a:gd name="connsiteX2" fmla="*/ 172804 w 2815592"/>
              <a:gd name="connsiteY2" fmla="*/ 6723932 h 6726397"/>
              <a:gd name="connsiteX3" fmla="*/ 0 w 2815592"/>
              <a:gd name="connsiteY3" fmla="*/ 6726397 h 6726397"/>
              <a:gd name="connsiteX4" fmla="*/ 2648510 w 2815592"/>
              <a:gd name="connsiteY4" fmla="*/ 0 h 6726397"/>
              <a:gd name="connsiteX0" fmla="*/ 2653272 w 2820354"/>
              <a:gd name="connsiteY0" fmla="*/ 0 h 6728779"/>
              <a:gd name="connsiteX1" fmla="*/ 2820354 w 2820354"/>
              <a:gd name="connsiteY1" fmla="*/ 1149 h 6728779"/>
              <a:gd name="connsiteX2" fmla="*/ 177566 w 2820354"/>
              <a:gd name="connsiteY2" fmla="*/ 6723932 h 6728779"/>
              <a:gd name="connsiteX3" fmla="*/ 0 w 2820354"/>
              <a:gd name="connsiteY3" fmla="*/ 6728779 h 6728779"/>
              <a:gd name="connsiteX4" fmla="*/ 2653272 w 2820354"/>
              <a:gd name="connsiteY4" fmla="*/ 0 h 6728779"/>
              <a:gd name="connsiteX0" fmla="*/ 2650891 w 2817973"/>
              <a:gd name="connsiteY0" fmla="*/ 0 h 6726398"/>
              <a:gd name="connsiteX1" fmla="*/ 2817973 w 2817973"/>
              <a:gd name="connsiteY1" fmla="*/ 1149 h 6726398"/>
              <a:gd name="connsiteX2" fmla="*/ 175185 w 2817973"/>
              <a:gd name="connsiteY2" fmla="*/ 6723932 h 6726398"/>
              <a:gd name="connsiteX3" fmla="*/ 0 w 2817973"/>
              <a:gd name="connsiteY3" fmla="*/ 6726398 h 6726398"/>
              <a:gd name="connsiteX4" fmla="*/ 2650891 w 2817973"/>
              <a:gd name="connsiteY4" fmla="*/ 0 h 6726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7973" h="6726398">
                <a:moveTo>
                  <a:pt x="2650891" y="0"/>
                </a:moveTo>
                <a:lnTo>
                  <a:pt x="2817973" y="1149"/>
                </a:lnTo>
                <a:lnTo>
                  <a:pt x="175185" y="6723932"/>
                </a:lnTo>
                <a:lnTo>
                  <a:pt x="0" y="6726398"/>
                </a:lnTo>
                <a:lnTo>
                  <a:pt x="265089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0A429FB-C847-4BC5-916F-DAEF18A86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9C432190-490B-4C17-B0BB-A0A103F364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729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profile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A0FFA-0956-4A11-AE73-1B0D5E80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FEF15716-FEB7-4B78-82C4-CAD0E6FB48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74187" y="1907218"/>
            <a:ext cx="3127544" cy="190277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bliqueBottomLeft"/>
            <a:lightRig rig="threePt" dir="t"/>
          </a:scene3d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aseline="0">
                <a:solidFill>
                  <a:srgbClr val="F2F2F2"/>
                </a:solidFill>
                <a:latin typeface="Arial" panose="020B0604020202020204" pitchFamily="34" charset="0"/>
              </a:defRPr>
            </a:lvl1pPr>
          </a:lstStyle>
          <a:p>
            <a:r>
              <a:rPr lang="en-ZA" dirty="0"/>
              <a:t>Insert Your Photo</a:t>
            </a:r>
          </a:p>
        </p:txBody>
      </p: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7C601A8B-D5E4-4900-974A-07F0A31EFAA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4187" y="4034093"/>
            <a:ext cx="3127545" cy="33813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800" b="1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80570701-D34C-45AE-9DC0-7F6C6AEBA8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4187" y="4524360"/>
            <a:ext cx="3127545" cy="254016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ZA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4FB61EB-80FB-4B94-8B1B-28E9DD0664D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38600" y="1926420"/>
            <a:ext cx="7169977" cy="341023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600">
                <a:solidFill>
                  <a:srgbClr val="404040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smtClean="0"/>
              <a:t>Insert text here. Use bio from ALG website or other marketing materials. Insert experience if appropriate.</a:t>
            </a:r>
            <a:endParaRPr lang="en-ZA" dirty="0" smtClean="0"/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4E60C779-CDE1-47CE-ABFA-E7BF95270D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74187" y="4803498"/>
            <a:ext cx="3127545" cy="254016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sp>
        <p:nvSpPr>
          <p:cNvPr id="12" name="Text Placeholder 17">
            <a:extLst>
              <a:ext uri="{FF2B5EF4-FFF2-40B4-BE49-F238E27FC236}">
                <a16:creationId xmlns:a16="http://schemas.microsoft.com/office/drawing/2014/main" id="{1C242ABA-1C76-404A-AF72-AFCA6487CC1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74187" y="5082636"/>
            <a:ext cx="3127545" cy="254016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600" baseline="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pPr lvl="0"/>
            <a:endParaRPr lang="en-ZA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BFE2671-A39A-4FC5-9E88-6893ADD79B63}"/>
              </a:ext>
            </a:extLst>
          </p:cNvPr>
          <p:cNvCxnSpPr>
            <a:cxnSpLocks/>
          </p:cNvCxnSpPr>
          <p:nvPr userDrawn="1"/>
        </p:nvCxnSpPr>
        <p:spPr>
          <a:xfrm>
            <a:off x="689032" y="4382192"/>
            <a:ext cx="246564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88D0954-27E6-4410-A7F1-8F944D5188F5}"/>
              </a:ext>
            </a:extLst>
          </p:cNvPr>
          <p:cNvCxnSpPr>
            <a:cxnSpLocks/>
          </p:cNvCxnSpPr>
          <p:nvPr userDrawn="1"/>
        </p:nvCxnSpPr>
        <p:spPr>
          <a:xfrm>
            <a:off x="582352" y="1076762"/>
            <a:ext cx="246564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675AA8-0DCE-43EC-810D-87EB0FEB6AAC}"/>
              </a:ext>
            </a:extLst>
          </p:cNvPr>
          <p:cNvCxnSpPr>
            <a:cxnSpLocks/>
          </p:cNvCxnSpPr>
          <p:nvPr userDrawn="1"/>
        </p:nvCxnSpPr>
        <p:spPr>
          <a:xfrm>
            <a:off x="0" y="6313780"/>
            <a:ext cx="822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0A429FB-C847-4BC5-916F-DAEF18A86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9C432190-490B-4C17-B0BB-A0A103F364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377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429FB-C847-4BC5-916F-DAEF18A86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231" y="6382858"/>
            <a:ext cx="517451" cy="22003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accent4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9C432190-490B-4C17-B0BB-A0A103F364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231" y="365125"/>
            <a:ext cx="11194318" cy="8002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231" y="1624474"/>
            <a:ext cx="11194318" cy="4456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41C4E4D-19BF-4C0A-AF0C-CF5626513CB5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0429" y="6373216"/>
            <a:ext cx="1695095" cy="25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62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50" r:id="rId3"/>
    <p:sldLayoutId id="2147483664" r:id="rId4"/>
    <p:sldLayoutId id="2147483663" r:id="rId5"/>
    <p:sldLayoutId id="2147483739" r:id="rId6"/>
    <p:sldLayoutId id="2147483681" r:id="rId7"/>
    <p:sldLayoutId id="2147483675" r:id="rId8"/>
    <p:sldLayoutId id="2147483666" r:id="rId9"/>
    <p:sldLayoutId id="2147483667" r:id="rId10"/>
    <p:sldLayoutId id="2147483668" r:id="rId11"/>
    <p:sldLayoutId id="2147483682" r:id="rId12"/>
    <p:sldLayoutId id="2147483684" r:id="rId13"/>
    <p:sldLayoutId id="2147483680" r:id="rId14"/>
    <p:sldLayoutId id="2147483697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chemeClr val="tx1"/>
          </a:solidFill>
          <a:latin typeface="Arial" panose="020B0604020202020204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Lato" panose="020F0502020204030203" pitchFamily="34" charset="0"/>
        <a:buChar char="&gt;"/>
        <a:defRPr sz="2200" kern="1200">
          <a:solidFill>
            <a:schemeClr val="accent4"/>
          </a:solidFill>
          <a:latin typeface="Arial" panose="020B0604020202020204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3BAAD-970A-4244-8004-5B0B613D8A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Discovering a corporate fraud</a:t>
            </a:r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C82462-37B7-41DA-AA2E-AD7E5145B8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Practical tips to manage the situation</a:t>
            </a:r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B2B9A1-4489-401C-8BE6-36A271608A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17 October 2022</a:t>
            </a:r>
            <a:endParaRPr lang="en-IE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Paula Gibbs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459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document requests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Are the requests compulsory </a:t>
            </a:r>
            <a:r>
              <a:rPr lang="en-US" dirty="0"/>
              <a:t>or voluntary? If </a:t>
            </a:r>
            <a:r>
              <a:rPr lang="en-US" b="1" dirty="0"/>
              <a:t>voluntary</a:t>
            </a:r>
            <a:r>
              <a:rPr lang="en-US" dirty="0"/>
              <a:t>, </a:t>
            </a:r>
            <a:r>
              <a:rPr lang="en-US" dirty="0" smtClean="0"/>
              <a:t>consider: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self-incrimination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GDPR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defamation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employment </a:t>
            </a:r>
            <a:r>
              <a:rPr lang="en-US" dirty="0"/>
              <a:t>law </a:t>
            </a:r>
            <a:r>
              <a:rPr lang="en-US" dirty="0" smtClean="0"/>
              <a:t>issues</a:t>
            </a:r>
            <a:endParaRPr lang="en-US" dirty="0"/>
          </a:p>
          <a:p>
            <a:r>
              <a:rPr lang="en-US" dirty="0"/>
              <a:t>Company can face potentially significant legal </a:t>
            </a:r>
            <a:r>
              <a:rPr lang="en-US" dirty="0" smtClean="0"/>
              <a:t>exposure from </a:t>
            </a:r>
            <a:r>
              <a:rPr lang="en-US" dirty="0"/>
              <a:t>the voluntary production of </a:t>
            </a:r>
            <a:r>
              <a:rPr lang="en-US" dirty="0" smtClean="0"/>
              <a:t>documents, </a:t>
            </a:r>
            <a:r>
              <a:rPr lang="en-US" dirty="0"/>
              <a:t>particularly if the provision of those documents is deemed to have adverse consequences for individuals involved.</a:t>
            </a:r>
          </a:p>
          <a:p>
            <a:r>
              <a:rPr lang="en-US" dirty="0" smtClean="0"/>
              <a:t>If company is </a:t>
            </a:r>
            <a:r>
              <a:rPr lang="en-US" b="1" dirty="0"/>
              <a:t>compelled</a:t>
            </a:r>
            <a:r>
              <a:rPr lang="en-US" dirty="0"/>
              <a:t> to provide the documents </a:t>
            </a:r>
            <a:r>
              <a:rPr lang="en-US" dirty="0" smtClean="0"/>
              <a:t>this </a:t>
            </a:r>
            <a:r>
              <a:rPr lang="en-US" dirty="0"/>
              <a:t>will tend to 'cure' </a:t>
            </a:r>
            <a:r>
              <a:rPr lang="en-US" dirty="0" smtClean="0"/>
              <a:t>above issues</a:t>
            </a:r>
            <a:r>
              <a:rPr lang="en-US" dirty="0"/>
              <a:t>.  </a:t>
            </a:r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C432190-490B-4C17-B0BB-A0A103F364BF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930" y="1624474"/>
            <a:ext cx="3156668" cy="370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550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EEE54-95E3-4C46-8B01-DDACE90F4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Dealing with </a:t>
            </a:r>
            <a:r>
              <a:rPr lang="en-IE" dirty="0" err="1" smtClean="0"/>
              <a:t>whistleblowers</a:t>
            </a:r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8658C4-7CAB-4AEC-B774-04035B445C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427FC1E-7985-7740-AECD-BB1FE8B23C08}" type="slidenum">
              <a:rPr lang="en-US" smtClean="0"/>
              <a:pPr/>
              <a:t>11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99AFD8-C648-4760-A5AA-57D5B7D7FEF9}"/>
              </a:ext>
            </a:extLst>
          </p:cNvPr>
          <p:cNvCxnSpPr>
            <a:cxnSpLocks/>
          </p:cNvCxnSpPr>
          <p:nvPr/>
        </p:nvCxnSpPr>
        <p:spPr>
          <a:xfrm flipV="1">
            <a:off x="4473687" y="2134294"/>
            <a:ext cx="0" cy="3637856"/>
          </a:xfrm>
          <a:prstGeom prst="line">
            <a:avLst/>
          </a:prstGeom>
          <a:ln>
            <a:gradFill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C2F8ADB-B22B-4C9D-A141-811475B6FE0E}"/>
              </a:ext>
            </a:extLst>
          </p:cNvPr>
          <p:cNvGrpSpPr/>
          <p:nvPr/>
        </p:nvGrpSpPr>
        <p:grpSpPr>
          <a:xfrm>
            <a:off x="1784410" y="2266155"/>
            <a:ext cx="2402120" cy="2984945"/>
            <a:chOff x="655402" y="2266155"/>
            <a:chExt cx="2402120" cy="2984945"/>
          </a:xfrm>
        </p:grpSpPr>
        <p:sp>
          <p:nvSpPr>
            <p:cNvPr id="6" name="Rectangle 546">
              <a:extLst>
                <a:ext uri="{FF2B5EF4-FFF2-40B4-BE49-F238E27FC236}">
                  <a16:creationId xmlns:a16="http://schemas.microsoft.com/office/drawing/2014/main" id="{1852D5F4-82E9-4A6A-966D-708F452DA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374" y="2266155"/>
              <a:ext cx="686085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4800" b="1" i="0" u="none" strike="noStrike" cap="none" normalizeH="0" baseline="0" dirty="0">
                  <a:ln>
                    <a:noFill/>
                  </a:ln>
                  <a:solidFill>
                    <a:schemeClr val="accent1"/>
                  </a:solidFill>
                  <a:effectLst/>
                </a:rPr>
                <a:t>01</a:t>
              </a:r>
              <a:endPara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E27340D-D8C1-45F8-BC84-A73FB22D7C49}"/>
                </a:ext>
              </a:extLst>
            </p:cNvPr>
            <p:cNvSpPr txBox="1"/>
            <p:nvPr/>
          </p:nvSpPr>
          <p:spPr>
            <a:xfrm>
              <a:off x="655402" y="3681440"/>
              <a:ext cx="240212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Companies are required to take all reasonable steps to protect the identity of a whistleblower, subject to limited exceptions. 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86CFA5D-1E6B-4A55-BE91-872D0FA57E34}"/>
                </a:ext>
              </a:extLst>
            </p:cNvPr>
            <p:cNvSpPr/>
            <p:nvPr/>
          </p:nvSpPr>
          <p:spPr>
            <a:xfrm>
              <a:off x="1469400" y="3049085"/>
              <a:ext cx="770966" cy="81768"/>
            </a:xfrm>
            <a:prstGeom prst="ellipse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6B020E7-8242-46B1-A8F5-BC8473ADA7B2}"/>
                </a:ext>
              </a:extLst>
            </p:cNvPr>
            <p:cNvSpPr txBox="1"/>
            <p:nvPr/>
          </p:nvSpPr>
          <p:spPr>
            <a:xfrm>
              <a:off x="789662" y="3312108"/>
              <a:ext cx="2133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Requirement</a:t>
              </a:r>
              <a:endParaRPr lang="ru-RU" b="1" dirty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7FE957B-D9B8-4F8B-9763-36AF31217C93}"/>
              </a:ext>
            </a:extLst>
          </p:cNvPr>
          <p:cNvGrpSpPr/>
          <p:nvPr/>
        </p:nvGrpSpPr>
        <p:grpSpPr>
          <a:xfrm>
            <a:off x="4703766" y="2266155"/>
            <a:ext cx="2402120" cy="3231167"/>
            <a:chOff x="655402" y="2266155"/>
            <a:chExt cx="2402120" cy="3231167"/>
          </a:xfrm>
        </p:grpSpPr>
        <p:sp>
          <p:nvSpPr>
            <p:cNvPr id="14" name="Rectangle 546">
              <a:extLst>
                <a:ext uri="{FF2B5EF4-FFF2-40B4-BE49-F238E27FC236}">
                  <a16:creationId xmlns:a16="http://schemas.microsoft.com/office/drawing/2014/main" id="{26F0D665-B765-4A94-93DF-B0AED6C3C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374" y="2266155"/>
              <a:ext cx="686085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4800" b="1" i="0" u="none" strike="noStrike" cap="none" normalizeH="0" baseline="0" dirty="0">
                  <a:ln>
                    <a:noFill/>
                  </a:ln>
                  <a:solidFill>
                    <a:schemeClr val="accent1"/>
                  </a:solidFill>
                  <a:effectLst/>
                </a:rPr>
                <a:t>0</a:t>
              </a:r>
              <a:r>
                <a:rPr kumimoji="0" lang="en-IE" altLang="ru-RU" sz="4800" b="1" i="0" u="none" strike="noStrike" cap="none" normalizeH="0" baseline="0" dirty="0">
                  <a:ln>
                    <a:noFill/>
                  </a:ln>
                  <a:solidFill>
                    <a:schemeClr val="accent1"/>
                  </a:solidFill>
                  <a:effectLst/>
                </a:rPr>
                <a:t>2</a:t>
              </a:r>
              <a:endPara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14FC962-BEF2-4C78-86C7-F93F6EEFA4EB}"/>
                </a:ext>
              </a:extLst>
            </p:cNvPr>
            <p:cNvSpPr txBox="1"/>
            <p:nvPr/>
          </p:nvSpPr>
          <p:spPr>
            <a:xfrm>
              <a:off x="655402" y="3681440"/>
              <a:ext cx="2402120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Try to ensure that</a:t>
              </a:r>
              <a:endParaRPr lang="en-US" sz="1600" dirty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ctr"/>
              <a:r>
                <a:rPr lang="en-US" sz="1600" dirty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all steps possible are taken not to disclose his/her </a:t>
              </a:r>
              <a:r>
                <a:rPr lang="en-US" sz="1600" dirty="0" smtClean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identity and that</a:t>
              </a:r>
              <a:endParaRPr lang="en-US" sz="1600" dirty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ctr"/>
              <a:r>
                <a:rPr lang="en-US" sz="1600" dirty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relations with him/her are managed appropriately throughout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62D43AA-D200-4406-B6C5-A3AFBA055959}"/>
                </a:ext>
              </a:extLst>
            </p:cNvPr>
            <p:cNvSpPr/>
            <p:nvPr/>
          </p:nvSpPr>
          <p:spPr>
            <a:xfrm>
              <a:off x="1469400" y="3049085"/>
              <a:ext cx="770966" cy="81768"/>
            </a:xfrm>
            <a:prstGeom prst="ellipse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E435902-5948-4624-A129-18AEFFBB8FD5}"/>
                </a:ext>
              </a:extLst>
            </p:cNvPr>
            <p:cNvSpPr txBox="1"/>
            <p:nvPr/>
          </p:nvSpPr>
          <p:spPr>
            <a:xfrm>
              <a:off x="789662" y="3312108"/>
              <a:ext cx="2133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Practical steps</a:t>
              </a:r>
              <a:endParaRPr lang="ru-RU" b="1" dirty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1868E14-58BE-43B7-8F7E-37EDCAA41338}"/>
              </a:ext>
            </a:extLst>
          </p:cNvPr>
          <p:cNvGrpSpPr/>
          <p:nvPr/>
        </p:nvGrpSpPr>
        <p:grpSpPr>
          <a:xfrm>
            <a:off x="7623122" y="2266155"/>
            <a:ext cx="2402120" cy="3723609"/>
            <a:chOff x="655402" y="2266155"/>
            <a:chExt cx="2402120" cy="3723609"/>
          </a:xfrm>
        </p:grpSpPr>
        <p:sp>
          <p:nvSpPr>
            <p:cNvPr id="19" name="Rectangle 546">
              <a:extLst>
                <a:ext uri="{FF2B5EF4-FFF2-40B4-BE49-F238E27FC236}">
                  <a16:creationId xmlns:a16="http://schemas.microsoft.com/office/drawing/2014/main" id="{C6F672D5-1DFE-4F83-B30B-3E1451F1C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374" y="2266155"/>
              <a:ext cx="686085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4800" b="1" i="0" u="none" strike="noStrike" cap="none" normalizeH="0" baseline="0" dirty="0">
                  <a:ln>
                    <a:noFill/>
                  </a:ln>
                  <a:solidFill>
                    <a:schemeClr val="accent1"/>
                  </a:solidFill>
                  <a:effectLst/>
                </a:rPr>
                <a:t>0</a:t>
              </a:r>
              <a:r>
                <a:rPr kumimoji="0" lang="en-IE" altLang="ru-RU" sz="4800" b="1" i="0" u="none" strike="noStrike" cap="none" normalizeH="0" baseline="0" dirty="0">
                  <a:ln>
                    <a:noFill/>
                  </a:ln>
                  <a:solidFill>
                    <a:schemeClr val="accent1"/>
                  </a:solidFill>
                  <a:effectLst/>
                </a:rPr>
                <a:t>3</a:t>
              </a:r>
              <a:endPara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AE737B4-5D33-4036-A08E-7121F222340D}"/>
                </a:ext>
              </a:extLst>
            </p:cNvPr>
            <p:cNvSpPr txBox="1"/>
            <p:nvPr/>
          </p:nvSpPr>
          <p:spPr>
            <a:xfrm>
              <a:off x="655402" y="3681440"/>
              <a:ext cx="240212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Companies and/or their employees can face legal exposure to the whistleblower if seen to </a:t>
              </a:r>
              <a:r>
                <a:rPr lang="en-US" sz="1600" b="1" dirty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'</a:t>
              </a:r>
              <a:r>
                <a:rPr lang="en-US" sz="1600" b="1" dirty="0" err="1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penalise</a:t>
              </a:r>
              <a:r>
                <a:rPr lang="en-US" sz="1600" dirty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' him/her for whistleblowing and/or if staff were seen to </a:t>
              </a:r>
              <a:r>
                <a:rPr lang="en-US" sz="1600" b="1" dirty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'</a:t>
              </a:r>
              <a:r>
                <a:rPr lang="en-US" sz="1600" b="1" dirty="0" err="1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victimise</a:t>
              </a:r>
              <a:r>
                <a:rPr lang="en-US" sz="1600" dirty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' the whistleblower.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30EA5D0-C110-4D79-8177-AF35361FAB2B}"/>
                </a:ext>
              </a:extLst>
            </p:cNvPr>
            <p:cNvSpPr/>
            <p:nvPr/>
          </p:nvSpPr>
          <p:spPr>
            <a:xfrm>
              <a:off x="1469400" y="3049085"/>
              <a:ext cx="770966" cy="81768"/>
            </a:xfrm>
            <a:prstGeom prst="ellipse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2BF3AEA-9660-4A0B-9F59-D7EEF7995E3F}"/>
                </a:ext>
              </a:extLst>
            </p:cNvPr>
            <p:cNvSpPr txBox="1"/>
            <p:nvPr/>
          </p:nvSpPr>
          <p:spPr>
            <a:xfrm>
              <a:off x="789662" y="3312108"/>
              <a:ext cx="2133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Potential Exposure</a:t>
              </a:r>
              <a:endParaRPr lang="ru-RU" sz="1600" b="1" dirty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FBD6759-D357-4443-B002-22FA735BB131}"/>
              </a:ext>
            </a:extLst>
          </p:cNvPr>
          <p:cNvCxnSpPr>
            <a:cxnSpLocks/>
          </p:cNvCxnSpPr>
          <p:nvPr/>
        </p:nvCxnSpPr>
        <p:spPr>
          <a:xfrm flipV="1">
            <a:off x="7366050" y="2134294"/>
            <a:ext cx="0" cy="3637856"/>
          </a:xfrm>
          <a:prstGeom prst="line">
            <a:avLst/>
          </a:prstGeom>
          <a:ln>
            <a:gradFill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095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AE30F12-676A-4E3E-8422-A9AEBD007E74}"/>
              </a:ext>
            </a:extLst>
          </p:cNvPr>
          <p:cNvGrpSpPr/>
          <p:nvPr/>
        </p:nvGrpSpPr>
        <p:grpSpPr>
          <a:xfrm>
            <a:off x="1526266" y="1871606"/>
            <a:ext cx="7703907" cy="686494"/>
            <a:chOff x="1517799" y="1651464"/>
            <a:chExt cx="7703907" cy="686494"/>
          </a:xfrm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40F7C66A-DC3A-4778-B0B9-BE5008F2F711}"/>
                </a:ext>
              </a:extLst>
            </p:cNvPr>
            <p:cNvSpPr/>
            <p:nvPr/>
          </p:nvSpPr>
          <p:spPr>
            <a:xfrm>
              <a:off x="1861046" y="1704199"/>
              <a:ext cx="7360660" cy="581025"/>
            </a:xfrm>
            <a:custGeom>
              <a:avLst/>
              <a:gdLst>
                <a:gd name="connsiteX0" fmla="*/ 0 w 7360660"/>
                <a:gd name="connsiteY0" fmla="*/ 0 h 581025"/>
                <a:gd name="connsiteX1" fmla="*/ 6296901 w 7360660"/>
                <a:gd name="connsiteY1" fmla="*/ 0 h 581025"/>
                <a:gd name="connsiteX2" fmla="*/ 7070148 w 7360660"/>
                <a:gd name="connsiteY2" fmla="*/ 0 h 581025"/>
                <a:gd name="connsiteX3" fmla="*/ 7360660 w 7360660"/>
                <a:gd name="connsiteY3" fmla="*/ 290513 h 581025"/>
                <a:gd name="connsiteX4" fmla="*/ 7070148 w 7360660"/>
                <a:gd name="connsiteY4" fmla="*/ 581025 h 581025"/>
                <a:gd name="connsiteX5" fmla="*/ 6296901 w 7360660"/>
                <a:gd name="connsiteY5" fmla="*/ 581025 h 581025"/>
                <a:gd name="connsiteX6" fmla="*/ 0 w 7360660"/>
                <a:gd name="connsiteY6" fmla="*/ 581025 h 581025"/>
                <a:gd name="connsiteX7" fmla="*/ 0 w 7360660"/>
                <a:gd name="connsiteY7" fmla="*/ 0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60660" h="581025">
                  <a:moveTo>
                    <a:pt x="0" y="0"/>
                  </a:moveTo>
                  <a:lnTo>
                    <a:pt x="6296901" y="0"/>
                  </a:lnTo>
                  <a:lnTo>
                    <a:pt x="7070148" y="0"/>
                  </a:lnTo>
                  <a:lnTo>
                    <a:pt x="7360660" y="290513"/>
                  </a:lnTo>
                  <a:lnTo>
                    <a:pt x="7070148" y="581025"/>
                  </a:lnTo>
                  <a:lnTo>
                    <a:pt x="6296901" y="581025"/>
                  </a:lnTo>
                  <a:lnTo>
                    <a:pt x="0" y="581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5E3AFFC-ACD2-4FCA-A784-5289CDC4A747}"/>
                </a:ext>
              </a:extLst>
            </p:cNvPr>
            <p:cNvSpPr txBox="1"/>
            <p:nvPr/>
          </p:nvSpPr>
          <p:spPr>
            <a:xfrm>
              <a:off x="2381162" y="1810045"/>
              <a:ext cx="63649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Timing of report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3481307-1E04-4005-9B4F-21ED39EA8FAD}"/>
                </a:ext>
              </a:extLst>
            </p:cNvPr>
            <p:cNvSpPr/>
            <p:nvPr/>
          </p:nvSpPr>
          <p:spPr>
            <a:xfrm>
              <a:off x="1517799" y="1651464"/>
              <a:ext cx="686494" cy="68649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E5D1EC7-68A6-437C-BD53-FB620E3B4D3C}"/>
                </a:ext>
              </a:extLst>
            </p:cNvPr>
            <p:cNvSpPr txBox="1"/>
            <p:nvPr/>
          </p:nvSpPr>
          <p:spPr>
            <a:xfrm>
              <a:off x="1570533" y="1686943"/>
              <a:ext cx="581025" cy="584775"/>
            </a:xfrm>
            <a:prstGeom prst="rect">
              <a:avLst/>
            </a:prstGeom>
            <a:noFill/>
            <a:effectLst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IE" sz="3200" b="1" dirty="0">
                  <a:solidFill>
                    <a:schemeClr val="accent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83CA0CC-9CB7-421A-9B02-FE830383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31" y="365125"/>
            <a:ext cx="11194318" cy="800286"/>
          </a:xfrm>
        </p:spPr>
        <p:txBody>
          <a:bodyPr/>
          <a:lstStyle/>
          <a:p>
            <a:r>
              <a:rPr lang="en-US" dirty="0" smtClean="0"/>
              <a:t>Section 19, Criminal Justice Act 2011</a:t>
            </a:r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6FEAC5-E35C-4FFB-96D6-21C613852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427FC1E-7985-7740-AECD-BB1FE8B23C08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148407C-0B41-4913-B7FB-1C987AACBED1}"/>
              </a:ext>
            </a:extLst>
          </p:cNvPr>
          <p:cNvGrpSpPr/>
          <p:nvPr/>
        </p:nvGrpSpPr>
        <p:grpSpPr>
          <a:xfrm>
            <a:off x="2046383" y="2905631"/>
            <a:ext cx="7703907" cy="686494"/>
            <a:chOff x="2037916" y="2473814"/>
            <a:chExt cx="7703907" cy="686494"/>
          </a:xfrm>
        </p:grpSpPr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33CB072-883D-4758-9F8D-80474F0ED6F5}"/>
                </a:ext>
              </a:extLst>
            </p:cNvPr>
            <p:cNvSpPr/>
            <p:nvPr/>
          </p:nvSpPr>
          <p:spPr>
            <a:xfrm>
              <a:off x="2381163" y="2526549"/>
              <a:ext cx="7360660" cy="581025"/>
            </a:xfrm>
            <a:custGeom>
              <a:avLst/>
              <a:gdLst>
                <a:gd name="connsiteX0" fmla="*/ 0 w 7360660"/>
                <a:gd name="connsiteY0" fmla="*/ 0 h 581025"/>
                <a:gd name="connsiteX1" fmla="*/ 6296901 w 7360660"/>
                <a:gd name="connsiteY1" fmla="*/ 0 h 581025"/>
                <a:gd name="connsiteX2" fmla="*/ 7070148 w 7360660"/>
                <a:gd name="connsiteY2" fmla="*/ 0 h 581025"/>
                <a:gd name="connsiteX3" fmla="*/ 7360660 w 7360660"/>
                <a:gd name="connsiteY3" fmla="*/ 290513 h 581025"/>
                <a:gd name="connsiteX4" fmla="*/ 7070148 w 7360660"/>
                <a:gd name="connsiteY4" fmla="*/ 581025 h 581025"/>
                <a:gd name="connsiteX5" fmla="*/ 6296901 w 7360660"/>
                <a:gd name="connsiteY5" fmla="*/ 581025 h 581025"/>
                <a:gd name="connsiteX6" fmla="*/ 0 w 7360660"/>
                <a:gd name="connsiteY6" fmla="*/ 581025 h 581025"/>
                <a:gd name="connsiteX7" fmla="*/ 0 w 7360660"/>
                <a:gd name="connsiteY7" fmla="*/ 0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60660" h="581025">
                  <a:moveTo>
                    <a:pt x="0" y="0"/>
                  </a:moveTo>
                  <a:lnTo>
                    <a:pt x="6296901" y="0"/>
                  </a:lnTo>
                  <a:lnTo>
                    <a:pt x="7070148" y="0"/>
                  </a:lnTo>
                  <a:lnTo>
                    <a:pt x="7360660" y="290513"/>
                  </a:lnTo>
                  <a:lnTo>
                    <a:pt x="7070148" y="581025"/>
                  </a:lnTo>
                  <a:lnTo>
                    <a:pt x="6296901" y="581025"/>
                  </a:lnTo>
                  <a:lnTo>
                    <a:pt x="0" y="581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90B5CDD-21A0-4638-BD31-01B78F89A2A6}"/>
                </a:ext>
              </a:extLst>
            </p:cNvPr>
            <p:cNvSpPr txBox="1"/>
            <p:nvPr/>
          </p:nvSpPr>
          <p:spPr>
            <a:xfrm>
              <a:off x="2904067" y="2632395"/>
              <a:ext cx="63176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Method of report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2B094259-F892-4E7C-85C4-D84FDF747675}"/>
                </a:ext>
              </a:extLst>
            </p:cNvPr>
            <p:cNvSpPr/>
            <p:nvPr/>
          </p:nvSpPr>
          <p:spPr>
            <a:xfrm>
              <a:off x="2037916" y="2473814"/>
              <a:ext cx="686494" cy="68649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D6244E3C-3368-4F88-BC05-B859848ABF94}"/>
                </a:ext>
              </a:extLst>
            </p:cNvPr>
            <p:cNvSpPr txBox="1"/>
            <p:nvPr/>
          </p:nvSpPr>
          <p:spPr>
            <a:xfrm>
              <a:off x="2090650" y="2509293"/>
              <a:ext cx="581025" cy="584775"/>
            </a:xfrm>
            <a:prstGeom prst="rect">
              <a:avLst/>
            </a:prstGeom>
            <a:noFill/>
            <a:effectLst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IE" sz="3200" b="1" dirty="0">
                  <a:solidFill>
                    <a:schemeClr val="accent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8A77AB91-5E7B-4DA2-AE77-BD0446DA6E04}"/>
              </a:ext>
            </a:extLst>
          </p:cNvPr>
          <p:cNvGrpSpPr/>
          <p:nvPr/>
        </p:nvGrpSpPr>
        <p:grpSpPr>
          <a:xfrm>
            <a:off x="1526266" y="3931189"/>
            <a:ext cx="7703907" cy="686494"/>
            <a:chOff x="1517799" y="3296164"/>
            <a:chExt cx="7703907" cy="686494"/>
          </a:xfrm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BA4BDFE7-5842-4B02-AC49-BDDCA651943E}"/>
                </a:ext>
              </a:extLst>
            </p:cNvPr>
            <p:cNvSpPr/>
            <p:nvPr/>
          </p:nvSpPr>
          <p:spPr>
            <a:xfrm>
              <a:off x="1861046" y="3348899"/>
              <a:ext cx="7360660" cy="581025"/>
            </a:xfrm>
            <a:custGeom>
              <a:avLst/>
              <a:gdLst>
                <a:gd name="connsiteX0" fmla="*/ 0 w 7360660"/>
                <a:gd name="connsiteY0" fmla="*/ 0 h 581025"/>
                <a:gd name="connsiteX1" fmla="*/ 6296901 w 7360660"/>
                <a:gd name="connsiteY1" fmla="*/ 0 h 581025"/>
                <a:gd name="connsiteX2" fmla="*/ 7070148 w 7360660"/>
                <a:gd name="connsiteY2" fmla="*/ 0 h 581025"/>
                <a:gd name="connsiteX3" fmla="*/ 7360660 w 7360660"/>
                <a:gd name="connsiteY3" fmla="*/ 290513 h 581025"/>
                <a:gd name="connsiteX4" fmla="*/ 7070148 w 7360660"/>
                <a:gd name="connsiteY4" fmla="*/ 581025 h 581025"/>
                <a:gd name="connsiteX5" fmla="*/ 6296901 w 7360660"/>
                <a:gd name="connsiteY5" fmla="*/ 581025 h 581025"/>
                <a:gd name="connsiteX6" fmla="*/ 0 w 7360660"/>
                <a:gd name="connsiteY6" fmla="*/ 581025 h 581025"/>
                <a:gd name="connsiteX7" fmla="*/ 0 w 7360660"/>
                <a:gd name="connsiteY7" fmla="*/ 0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60660" h="581025">
                  <a:moveTo>
                    <a:pt x="0" y="0"/>
                  </a:moveTo>
                  <a:lnTo>
                    <a:pt x="6296901" y="0"/>
                  </a:lnTo>
                  <a:lnTo>
                    <a:pt x="7070148" y="0"/>
                  </a:lnTo>
                  <a:lnTo>
                    <a:pt x="7360660" y="290513"/>
                  </a:lnTo>
                  <a:lnTo>
                    <a:pt x="7070148" y="581025"/>
                  </a:lnTo>
                  <a:lnTo>
                    <a:pt x="6296901" y="581025"/>
                  </a:lnTo>
                  <a:lnTo>
                    <a:pt x="0" y="581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7AD0ACB6-CC0B-483E-AB01-602472C3D714}"/>
                </a:ext>
              </a:extLst>
            </p:cNvPr>
            <p:cNvSpPr txBox="1"/>
            <p:nvPr/>
          </p:nvSpPr>
          <p:spPr>
            <a:xfrm>
              <a:off x="2381164" y="3454745"/>
              <a:ext cx="65088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Content of report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3B8FA032-A283-4AF2-8C4A-A46D787DCF95}"/>
                </a:ext>
              </a:extLst>
            </p:cNvPr>
            <p:cNvSpPr/>
            <p:nvPr/>
          </p:nvSpPr>
          <p:spPr>
            <a:xfrm>
              <a:off x="1517799" y="3296164"/>
              <a:ext cx="686494" cy="68649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B95C6FD1-0FD1-4954-AFA6-A2E29926CE17}"/>
                </a:ext>
              </a:extLst>
            </p:cNvPr>
            <p:cNvSpPr txBox="1"/>
            <p:nvPr/>
          </p:nvSpPr>
          <p:spPr>
            <a:xfrm>
              <a:off x="1570533" y="3331643"/>
              <a:ext cx="581025" cy="584775"/>
            </a:xfrm>
            <a:prstGeom prst="rect">
              <a:avLst/>
            </a:prstGeom>
            <a:noFill/>
            <a:effectLst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IE" sz="3200" b="1" dirty="0">
                  <a:solidFill>
                    <a:schemeClr val="accent1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1803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itle 181">
            <a:extLst>
              <a:ext uri="{FF2B5EF4-FFF2-40B4-BE49-F238E27FC236}">
                <a16:creationId xmlns:a16="http://schemas.microsoft.com/office/drawing/2014/main" id="{8C832195-0202-4B28-91DB-209E31D40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Should you conduct your own investigation?</a:t>
            </a:r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3C0A95-87A3-4213-8F98-8C7F7AF8B0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427FC1E-7985-7740-AECD-BB1FE8B23C0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Freeform 290">
            <a:extLst>
              <a:ext uri="{FF2B5EF4-FFF2-40B4-BE49-F238E27FC236}">
                <a16:creationId xmlns:a16="http://schemas.microsoft.com/office/drawing/2014/main" id="{199D02B8-772F-4D08-BA21-DC3BE4813A8A}"/>
              </a:ext>
            </a:extLst>
          </p:cNvPr>
          <p:cNvSpPr>
            <a:spLocks/>
          </p:cNvSpPr>
          <p:nvPr/>
        </p:nvSpPr>
        <p:spPr bwMode="auto">
          <a:xfrm>
            <a:off x="1498601" y="3473450"/>
            <a:ext cx="1828800" cy="1506538"/>
          </a:xfrm>
          <a:custGeom>
            <a:avLst/>
            <a:gdLst>
              <a:gd name="T0" fmla="*/ 430 w 487"/>
              <a:gd name="T1" fmla="*/ 0 h 401"/>
              <a:gd name="T2" fmla="*/ 487 w 487"/>
              <a:gd name="T3" fmla="*/ 156 h 401"/>
              <a:gd name="T4" fmla="*/ 242 w 487"/>
              <a:gd name="T5" fmla="*/ 401 h 401"/>
              <a:gd name="T6" fmla="*/ 0 w 487"/>
              <a:gd name="T7" fmla="*/ 184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7" h="401">
                <a:moveTo>
                  <a:pt x="430" y="0"/>
                </a:moveTo>
                <a:cubicBezTo>
                  <a:pt x="466" y="42"/>
                  <a:pt x="487" y="97"/>
                  <a:pt x="487" y="156"/>
                </a:cubicBezTo>
                <a:cubicBezTo>
                  <a:pt x="487" y="291"/>
                  <a:pt x="377" y="401"/>
                  <a:pt x="242" y="401"/>
                </a:cubicBezTo>
                <a:cubicBezTo>
                  <a:pt x="117" y="401"/>
                  <a:pt x="13" y="306"/>
                  <a:pt x="0" y="184"/>
                </a:cubicBezTo>
              </a:path>
            </a:pathLst>
          </a:custGeom>
          <a:noFill/>
          <a:ln w="36513" cap="rnd">
            <a:solidFill>
              <a:schemeClr val="accent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Freeform 291">
            <a:extLst>
              <a:ext uri="{FF2B5EF4-FFF2-40B4-BE49-F238E27FC236}">
                <a16:creationId xmlns:a16="http://schemas.microsoft.com/office/drawing/2014/main" id="{7E8CC6F9-267C-4624-AAA5-C1E152B94DDA}"/>
              </a:ext>
            </a:extLst>
          </p:cNvPr>
          <p:cNvSpPr>
            <a:spLocks/>
          </p:cNvSpPr>
          <p:nvPr/>
        </p:nvSpPr>
        <p:spPr bwMode="auto">
          <a:xfrm>
            <a:off x="3597276" y="2984500"/>
            <a:ext cx="1179513" cy="214313"/>
          </a:xfrm>
          <a:custGeom>
            <a:avLst/>
            <a:gdLst>
              <a:gd name="T0" fmla="*/ 314 w 314"/>
              <a:gd name="T1" fmla="*/ 0 h 57"/>
              <a:gd name="T2" fmla="*/ 157 w 314"/>
              <a:gd name="T3" fmla="*/ 57 h 57"/>
              <a:gd name="T4" fmla="*/ 0 w 314"/>
              <a:gd name="T5" fmla="*/ 0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4" h="57">
                <a:moveTo>
                  <a:pt x="314" y="0"/>
                </a:moveTo>
                <a:cubicBezTo>
                  <a:pt x="271" y="36"/>
                  <a:pt x="216" y="57"/>
                  <a:pt x="157" y="57"/>
                </a:cubicBezTo>
                <a:cubicBezTo>
                  <a:pt x="97" y="57"/>
                  <a:pt x="42" y="36"/>
                  <a:pt x="0" y="0"/>
                </a:cubicBezTo>
              </a:path>
            </a:pathLst>
          </a:custGeom>
          <a:noFill/>
          <a:ln w="36513" cap="rnd">
            <a:solidFill>
              <a:schemeClr val="accent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7" name="Line 292">
            <a:extLst>
              <a:ext uri="{FF2B5EF4-FFF2-40B4-BE49-F238E27FC236}">
                <a16:creationId xmlns:a16="http://schemas.microsoft.com/office/drawing/2014/main" id="{CBF6CF46-2D9C-455A-B777-A7853FC3D7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3088" y="2987675"/>
            <a:ext cx="368300" cy="365125"/>
          </a:xfrm>
          <a:prstGeom prst="line">
            <a:avLst/>
          </a:prstGeom>
          <a:noFill/>
          <a:ln w="36513" cap="rnd">
            <a:solidFill>
              <a:schemeClr val="accent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" name="Freeform 293">
            <a:extLst>
              <a:ext uri="{FF2B5EF4-FFF2-40B4-BE49-F238E27FC236}">
                <a16:creationId xmlns:a16="http://schemas.microsoft.com/office/drawing/2014/main" id="{079D390A-826C-406B-A13A-4E8662395F1E}"/>
              </a:ext>
            </a:extLst>
          </p:cNvPr>
          <p:cNvSpPr>
            <a:spLocks/>
          </p:cNvSpPr>
          <p:nvPr/>
        </p:nvSpPr>
        <p:spPr bwMode="auto">
          <a:xfrm>
            <a:off x="8599488" y="3473450"/>
            <a:ext cx="1835150" cy="1506538"/>
          </a:xfrm>
          <a:custGeom>
            <a:avLst/>
            <a:gdLst>
              <a:gd name="T0" fmla="*/ 57 w 489"/>
              <a:gd name="T1" fmla="*/ 0 h 401"/>
              <a:gd name="T2" fmla="*/ 0 w 489"/>
              <a:gd name="T3" fmla="*/ 156 h 401"/>
              <a:gd name="T4" fmla="*/ 245 w 489"/>
              <a:gd name="T5" fmla="*/ 401 h 401"/>
              <a:gd name="T6" fmla="*/ 489 w 489"/>
              <a:gd name="T7" fmla="*/ 156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9" h="401">
                <a:moveTo>
                  <a:pt x="57" y="0"/>
                </a:moveTo>
                <a:cubicBezTo>
                  <a:pt x="21" y="42"/>
                  <a:pt x="0" y="97"/>
                  <a:pt x="0" y="156"/>
                </a:cubicBezTo>
                <a:cubicBezTo>
                  <a:pt x="0" y="291"/>
                  <a:pt x="110" y="401"/>
                  <a:pt x="245" y="401"/>
                </a:cubicBezTo>
                <a:cubicBezTo>
                  <a:pt x="380" y="401"/>
                  <a:pt x="489" y="291"/>
                  <a:pt x="489" y="156"/>
                </a:cubicBezTo>
              </a:path>
            </a:pathLst>
          </a:custGeom>
          <a:noFill/>
          <a:ln w="36513" cap="rnd">
            <a:solidFill>
              <a:schemeClr val="accent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9" name="Line 294">
            <a:extLst>
              <a:ext uri="{FF2B5EF4-FFF2-40B4-BE49-F238E27FC236}">
                <a16:creationId xmlns:a16="http://schemas.microsoft.com/office/drawing/2014/main" id="{7260B9EA-BB52-4414-997F-585438C7C52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92676" y="2987675"/>
            <a:ext cx="365125" cy="365125"/>
          </a:xfrm>
          <a:prstGeom prst="line">
            <a:avLst/>
          </a:prstGeom>
          <a:noFill/>
          <a:ln w="36513" cap="rnd">
            <a:solidFill>
              <a:srgbClr val="30384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10" name="Freeform 295">
            <a:extLst>
              <a:ext uri="{FF2B5EF4-FFF2-40B4-BE49-F238E27FC236}">
                <a16:creationId xmlns:a16="http://schemas.microsoft.com/office/drawing/2014/main" id="{242A6CFD-BDF1-47B9-82AD-E40C4C0559CC}"/>
              </a:ext>
            </a:extLst>
          </p:cNvPr>
          <p:cNvSpPr>
            <a:spLocks/>
          </p:cNvSpPr>
          <p:nvPr/>
        </p:nvSpPr>
        <p:spPr bwMode="auto">
          <a:xfrm>
            <a:off x="5373688" y="3141663"/>
            <a:ext cx="1179513" cy="214313"/>
          </a:xfrm>
          <a:custGeom>
            <a:avLst/>
            <a:gdLst>
              <a:gd name="T0" fmla="*/ 0 w 314"/>
              <a:gd name="T1" fmla="*/ 57 h 57"/>
              <a:gd name="T2" fmla="*/ 157 w 314"/>
              <a:gd name="T3" fmla="*/ 0 h 57"/>
              <a:gd name="T4" fmla="*/ 314 w 314"/>
              <a:gd name="T5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4" h="57">
                <a:moveTo>
                  <a:pt x="0" y="57"/>
                </a:moveTo>
                <a:cubicBezTo>
                  <a:pt x="43" y="21"/>
                  <a:pt x="97" y="0"/>
                  <a:pt x="157" y="0"/>
                </a:cubicBezTo>
                <a:cubicBezTo>
                  <a:pt x="217" y="0"/>
                  <a:pt x="271" y="21"/>
                  <a:pt x="314" y="57"/>
                </a:cubicBezTo>
              </a:path>
            </a:pathLst>
          </a:custGeom>
          <a:noFill/>
          <a:ln w="36513" cap="rnd">
            <a:solidFill>
              <a:schemeClr val="accent2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11" name="Line 296">
            <a:extLst>
              <a:ext uri="{FF2B5EF4-FFF2-40B4-BE49-F238E27FC236}">
                <a16:creationId xmlns:a16="http://schemas.microsoft.com/office/drawing/2014/main" id="{E7325801-A8AA-4838-8E6F-C89F8B9B51A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45501" y="2987675"/>
            <a:ext cx="368300" cy="365125"/>
          </a:xfrm>
          <a:prstGeom prst="line">
            <a:avLst/>
          </a:prstGeom>
          <a:noFill/>
          <a:ln w="36513" cap="rnd">
            <a:solidFill>
              <a:schemeClr val="accent5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12" name="Freeform 297">
            <a:extLst>
              <a:ext uri="{FF2B5EF4-FFF2-40B4-BE49-F238E27FC236}">
                <a16:creationId xmlns:a16="http://schemas.microsoft.com/office/drawing/2014/main" id="{E437F64D-75A4-4FF4-BDF8-51E0D7FAC86B}"/>
              </a:ext>
            </a:extLst>
          </p:cNvPr>
          <p:cNvSpPr>
            <a:spLocks/>
          </p:cNvSpPr>
          <p:nvPr/>
        </p:nvSpPr>
        <p:spPr bwMode="auto">
          <a:xfrm>
            <a:off x="7150101" y="2984500"/>
            <a:ext cx="1177925" cy="214313"/>
          </a:xfrm>
          <a:custGeom>
            <a:avLst/>
            <a:gdLst>
              <a:gd name="T0" fmla="*/ 0 w 314"/>
              <a:gd name="T1" fmla="*/ 0 h 57"/>
              <a:gd name="T2" fmla="*/ 157 w 314"/>
              <a:gd name="T3" fmla="*/ 57 h 57"/>
              <a:gd name="T4" fmla="*/ 314 w 314"/>
              <a:gd name="T5" fmla="*/ 0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4" h="57">
                <a:moveTo>
                  <a:pt x="0" y="0"/>
                </a:moveTo>
                <a:cubicBezTo>
                  <a:pt x="43" y="36"/>
                  <a:pt x="98" y="57"/>
                  <a:pt x="157" y="57"/>
                </a:cubicBezTo>
                <a:cubicBezTo>
                  <a:pt x="217" y="57"/>
                  <a:pt x="272" y="36"/>
                  <a:pt x="314" y="0"/>
                </a:cubicBezTo>
              </a:path>
            </a:pathLst>
          </a:custGeom>
          <a:noFill/>
          <a:ln w="36513" cap="rnd">
            <a:solidFill>
              <a:schemeClr val="accent5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13" name="Line 298">
            <a:extLst>
              <a:ext uri="{FF2B5EF4-FFF2-40B4-BE49-F238E27FC236}">
                <a16:creationId xmlns:a16="http://schemas.microsoft.com/office/drawing/2014/main" id="{4F227DD5-EA60-44AD-A08B-BD8A3E53A5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69088" y="2987675"/>
            <a:ext cx="363538" cy="365125"/>
          </a:xfrm>
          <a:prstGeom prst="line">
            <a:avLst/>
          </a:prstGeom>
          <a:noFill/>
          <a:ln w="36513" cap="rnd">
            <a:solidFill>
              <a:schemeClr val="accent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15" name="Oval 299">
            <a:extLst>
              <a:ext uri="{FF2B5EF4-FFF2-40B4-BE49-F238E27FC236}">
                <a16:creationId xmlns:a16="http://schemas.microsoft.com/office/drawing/2014/main" id="{5177DD29-5922-484D-A08C-EFA701034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4002088"/>
            <a:ext cx="161925" cy="161925"/>
          </a:xfrm>
          <a:prstGeom prst="ellipse">
            <a:avLst/>
          </a:prstGeom>
          <a:noFill/>
          <a:ln w="36513" cap="rnd">
            <a:solidFill>
              <a:schemeClr val="accent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16" name="Oval 300">
            <a:extLst>
              <a:ext uri="{FF2B5EF4-FFF2-40B4-BE49-F238E27FC236}">
                <a16:creationId xmlns:a16="http://schemas.microsoft.com/office/drawing/2014/main" id="{550458C2-A2D2-4D97-A652-B4BDBC5B1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1" y="3330575"/>
            <a:ext cx="161925" cy="161925"/>
          </a:xfrm>
          <a:prstGeom prst="ellipse">
            <a:avLst/>
          </a:prstGeom>
          <a:noFill/>
          <a:ln w="36513" cap="flat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17" name="Oval 301">
            <a:extLst>
              <a:ext uri="{FF2B5EF4-FFF2-40B4-BE49-F238E27FC236}">
                <a16:creationId xmlns:a16="http://schemas.microsoft.com/office/drawing/2014/main" id="{1BB811E5-95FA-4574-819F-57A92E538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6813" y="3330575"/>
            <a:ext cx="161925" cy="161925"/>
          </a:xfrm>
          <a:prstGeom prst="ellipse">
            <a:avLst/>
          </a:prstGeom>
          <a:noFill/>
          <a:ln w="36513" cap="flat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18" name="Oval 302">
            <a:extLst>
              <a:ext uri="{FF2B5EF4-FFF2-40B4-BE49-F238E27FC236}">
                <a16:creationId xmlns:a16="http://schemas.microsoft.com/office/drawing/2014/main" id="{D6A4989B-729E-4674-9125-A090C7D62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4401" y="2849563"/>
            <a:ext cx="161925" cy="161925"/>
          </a:xfrm>
          <a:prstGeom prst="ellipse">
            <a:avLst/>
          </a:prstGeom>
          <a:noFill/>
          <a:ln w="36513" cap="flat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19" name="Oval 303">
            <a:extLst>
              <a:ext uri="{FF2B5EF4-FFF2-40B4-BE49-F238E27FC236}">
                <a16:creationId xmlns:a16="http://schemas.microsoft.com/office/drawing/2014/main" id="{38180B86-537B-41E5-B40C-B9A74571A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4563" y="2849563"/>
            <a:ext cx="160338" cy="161925"/>
          </a:xfrm>
          <a:prstGeom prst="ellipse">
            <a:avLst/>
          </a:prstGeom>
          <a:noFill/>
          <a:ln w="36513" cap="flat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0" name="Oval 304">
            <a:extLst>
              <a:ext uri="{FF2B5EF4-FFF2-40B4-BE49-F238E27FC236}">
                <a16:creationId xmlns:a16="http://schemas.microsoft.com/office/drawing/2014/main" id="{40914CEB-B29E-4346-9CBF-8833EB7AB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9388" y="3330575"/>
            <a:ext cx="161925" cy="161925"/>
          </a:xfrm>
          <a:prstGeom prst="ellipse">
            <a:avLst/>
          </a:prstGeom>
          <a:noFill/>
          <a:ln w="36513" cap="flat">
            <a:solidFill>
              <a:schemeClr val="accent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1" name="Oval 305">
            <a:extLst>
              <a:ext uri="{FF2B5EF4-FFF2-40B4-BE49-F238E27FC236}">
                <a16:creationId xmlns:a16="http://schemas.microsoft.com/office/drawing/2014/main" id="{510DE66B-CDC1-4B31-A868-54130BE2A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3988" y="3330575"/>
            <a:ext cx="161925" cy="161925"/>
          </a:xfrm>
          <a:prstGeom prst="ellipse">
            <a:avLst/>
          </a:prstGeom>
          <a:noFill/>
          <a:ln w="36513" cap="flat">
            <a:solidFill>
              <a:schemeClr val="accent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2" name="Oval 306">
            <a:extLst>
              <a:ext uri="{FF2B5EF4-FFF2-40B4-BE49-F238E27FC236}">
                <a16:creationId xmlns:a16="http://schemas.microsoft.com/office/drawing/2014/main" id="{742D176F-562D-40E1-BA1D-9AE0C5B9A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0563" y="2849563"/>
            <a:ext cx="160338" cy="161925"/>
          </a:xfrm>
          <a:prstGeom prst="ellipse">
            <a:avLst/>
          </a:prstGeom>
          <a:noFill/>
          <a:ln w="36513" cap="flat">
            <a:solidFill>
              <a:schemeClr val="accent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3" name="Oval 307">
            <a:extLst>
              <a:ext uri="{FF2B5EF4-FFF2-40B4-BE49-F238E27FC236}">
                <a16:creationId xmlns:a16="http://schemas.microsoft.com/office/drawing/2014/main" id="{F80E6D53-C945-4E70-9232-B20EDBCDC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1" y="2849563"/>
            <a:ext cx="161925" cy="161925"/>
          </a:xfrm>
          <a:prstGeom prst="ellipse">
            <a:avLst/>
          </a:prstGeom>
          <a:noFill/>
          <a:ln w="36513" cap="flat">
            <a:solidFill>
              <a:schemeClr val="accent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4" name="Oval 308">
            <a:extLst>
              <a:ext uri="{FF2B5EF4-FFF2-40B4-BE49-F238E27FC236}">
                <a16:creationId xmlns:a16="http://schemas.microsoft.com/office/drawing/2014/main" id="{0E9B2447-AED9-4D47-BFB8-2C6E4352B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6851" y="3897313"/>
            <a:ext cx="160338" cy="161925"/>
          </a:xfrm>
          <a:prstGeom prst="ellipse">
            <a:avLst/>
          </a:prstGeom>
          <a:noFill/>
          <a:ln w="36513" cap="flat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5" name="Oval 309">
            <a:extLst>
              <a:ext uri="{FF2B5EF4-FFF2-40B4-BE49-F238E27FC236}">
                <a16:creationId xmlns:a16="http://schemas.microsoft.com/office/drawing/2014/main" id="{19F92C06-8889-4612-9194-725B153FC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151" y="4043363"/>
            <a:ext cx="74613" cy="79375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6" name="Oval 310">
            <a:extLst>
              <a:ext uri="{FF2B5EF4-FFF2-40B4-BE49-F238E27FC236}">
                <a16:creationId xmlns:a16="http://schemas.microsoft.com/office/drawing/2014/main" id="{CDAA328E-BC60-4534-BC9E-7F11076D7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9426" y="3371850"/>
            <a:ext cx="74613" cy="77788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7" name="Oval 311">
            <a:extLst>
              <a:ext uri="{FF2B5EF4-FFF2-40B4-BE49-F238E27FC236}">
                <a16:creationId xmlns:a16="http://schemas.microsoft.com/office/drawing/2014/main" id="{D9DEC62F-157B-4132-9046-DE27D4FCE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1263" y="3371850"/>
            <a:ext cx="76200" cy="77788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8" name="Oval 312">
            <a:extLst>
              <a:ext uri="{FF2B5EF4-FFF2-40B4-BE49-F238E27FC236}">
                <a16:creationId xmlns:a16="http://schemas.microsoft.com/office/drawing/2014/main" id="{0C4A2AA7-5229-42D5-BA20-AC47453D8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438" y="2890838"/>
            <a:ext cx="74613" cy="77788"/>
          </a:xfrm>
          <a:prstGeom prst="ellipse">
            <a:avLst/>
          </a:prstGeom>
          <a:solidFill>
            <a:schemeClr val="accent4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9" name="Oval 313">
            <a:extLst>
              <a:ext uri="{FF2B5EF4-FFF2-40B4-BE49-F238E27FC236}">
                <a16:creationId xmlns:a16="http://schemas.microsoft.com/office/drawing/2014/main" id="{0612EB73-4E0C-4781-A2B8-620ACFF7C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5838" y="2890838"/>
            <a:ext cx="77788" cy="77788"/>
          </a:xfrm>
          <a:prstGeom prst="ellipse">
            <a:avLst/>
          </a:prstGeom>
          <a:solidFill>
            <a:schemeClr val="accent4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30" name="Oval 314">
            <a:extLst>
              <a:ext uri="{FF2B5EF4-FFF2-40B4-BE49-F238E27FC236}">
                <a16:creationId xmlns:a16="http://schemas.microsoft.com/office/drawing/2014/main" id="{44C0A88B-78C9-437A-AA0D-3C860FFD1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5426" y="3371850"/>
            <a:ext cx="74613" cy="77788"/>
          </a:xfrm>
          <a:prstGeom prst="ellipse">
            <a:avLst/>
          </a:pr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31" name="Oval 315">
            <a:extLst>
              <a:ext uri="{FF2B5EF4-FFF2-40B4-BE49-F238E27FC236}">
                <a16:creationId xmlns:a16="http://schemas.microsoft.com/office/drawing/2014/main" id="{AF29C92D-11C1-4738-AE93-FC921533D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263" y="3371850"/>
            <a:ext cx="76200" cy="77788"/>
          </a:xfrm>
          <a:prstGeom prst="ellipse">
            <a:avLst/>
          </a:pr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32" name="Oval 316">
            <a:extLst>
              <a:ext uri="{FF2B5EF4-FFF2-40B4-BE49-F238E27FC236}">
                <a16:creationId xmlns:a16="http://schemas.microsoft.com/office/drawing/2014/main" id="{7286F86D-1F1F-43C8-8B48-768540689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1838" y="2890838"/>
            <a:ext cx="74613" cy="77788"/>
          </a:xfrm>
          <a:prstGeom prst="ellipse">
            <a:avLst/>
          </a:prstGeom>
          <a:solidFill>
            <a:schemeClr val="accent5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33" name="Oval 317">
            <a:extLst>
              <a:ext uri="{FF2B5EF4-FFF2-40B4-BE49-F238E27FC236}">
                <a16:creationId xmlns:a16="http://schemas.microsoft.com/office/drawing/2014/main" id="{6C162758-E41D-432E-98D9-690C7D5A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6" y="2890838"/>
            <a:ext cx="79375" cy="77788"/>
          </a:xfrm>
          <a:prstGeom prst="ellipse">
            <a:avLst/>
          </a:prstGeom>
          <a:solidFill>
            <a:schemeClr val="accent5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34" name="Oval 318">
            <a:extLst>
              <a:ext uri="{FF2B5EF4-FFF2-40B4-BE49-F238E27FC236}">
                <a16:creationId xmlns:a16="http://schemas.microsoft.com/office/drawing/2014/main" id="{7E2FA955-AFF3-47C0-8611-7CB1EE493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8126" y="3938588"/>
            <a:ext cx="74613" cy="76200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36" name="Oval 319">
            <a:extLst>
              <a:ext uri="{FF2B5EF4-FFF2-40B4-BE49-F238E27FC236}">
                <a16:creationId xmlns:a16="http://schemas.microsoft.com/office/drawing/2014/main" id="{FF082341-D924-458D-AE40-D03A55A65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6813" y="3330575"/>
            <a:ext cx="1460500" cy="1462088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37" name="Oval 320">
            <a:extLst>
              <a:ext uri="{FF2B5EF4-FFF2-40B4-BE49-F238E27FC236}">
                <a16:creationId xmlns:a16="http://schemas.microsoft.com/office/drawing/2014/main" id="{0650B49C-DEB0-4914-A30D-9AB705E62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1" y="1549400"/>
            <a:ext cx="1460500" cy="1462088"/>
          </a:xfrm>
          <a:prstGeom prst="ellipse">
            <a:avLst/>
          </a:prstGeom>
          <a:solidFill>
            <a:schemeClr val="accent5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38" name="Oval 321">
            <a:extLst>
              <a:ext uri="{FF2B5EF4-FFF2-40B4-BE49-F238E27FC236}">
                <a16:creationId xmlns:a16="http://schemas.microsoft.com/office/drawing/2014/main" id="{81F53862-49E7-4D41-9679-77228F45A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3988" y="3330575"/>
            <a:ext cx="1457325" cy="1462088"/>
          </a:xfrm>
          <a:prstGeom prst="ellipse">
            <a:avLst/>
          </a:pr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39" name="Oval 322">
            <a:extLst>
              <a:ext uri="{FF2B5EF4-FFF2-40B4-BE49-F238E27FC236}">
                <a16:creationId xmlns:a16="http://schemas.microsoft.com/office/drawing/2014/main" id="{C25F390C-11A7-4BA9-B024-11ADCB1BC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4401" y="1549400"/>
            <a:ext cx="1460500" cy="1462088"/>
          </a:xfrm>
          <a:prstGeom prst="ellipse">
            <a:avLst/>
          </a:prstGeom>
          <a:solidFill>
            <a:schemeClr val="accent4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40" name="Oval 323">
            <a:extLst>
              <a:ext uri="{FF2B5EF4-FFF2-40B4-BE49-F238E27FC236}">
                <a16:creationId xmlns:a16="http://schemas.microsoft.com/office/drawing/2014/main" id="{C03946BE-7BA2-43A0-B773-E5C718ABD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7988" y="3330575"/>
            <a:ext cx="1462088" cy="1462088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grpSp>
        <p:nvGrpSpPr>
          <p:cNvPr id="41" name="Группа 1359">
            <a:extLst>
              <a:ext uri="{FF2B5EF4-FFF2-40B4-BE49-F238E27FC236}">
                <a16:creationId xmlns:a16="http://schemas.microsoft.com/office/drawing/2014/main" id="{99F547DF-CD8B-4DAC-AC6A-90F30A00F358}"/>
              </a:ext>
            </a:extLst>
          </p:cNvPr>
          <p:cNvGrpSpPr/>
          <p:nvPr/>
        </p:nvGrpSpPr>
        <p:grpSpPr>
          <a:xfrm>
            <a:off x="1847851" y="1717675"/>
            <a:ext cx="8231188" cy="2905125"/>
            <a:chOff x="1847851" y="1905000"/>
            <a:chExt cx="8231188" cy="2905125"/>
          </a:xfrm>
          <a:effectLst>
            <a:outerShdw blurRad="127000" dist="101600" dir="2700000" algn="tl" rotWithShape="0">
              <a:prstClr val="black">
                <a:alpha val="49000"/>
              </a:prstClr>
            </a:outerShdw>
          </a:effectLst>
        </p:grpSpPr>
        <p:sp>
          <p:nvSpPr>
            <p:cNvPr id="42" name="Oval 324">
              <a:extLst>
                <a:ext uri="{FF2B5EF4-FFF2-40B4-BE49-F238E27FC236}">
                  <a16:creationId xmlns:a16="http://schemas.microsoft.com/office/drawing/2014/main" id="{C2637777-954C-4FB0-9A30-EE94DA485C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6676" y="3686175"/>
              <a:ext cx="1122363" cy="11239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43" name="Oval 325">
              <a:extLst>
                <a:ext uri="{FF2B5EF4-FFF2-40B4-BE49-F238E27FC236}">
                  <a16:creationId xmlns:a16="http://schemas.microsoft.com/office/drawing/2014/main" id="{B9F1515B-D43C-4EFC-936C-AA72316198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0263" y="1905000"/>
              <a:ext cx="1122363" cy="11271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44" name="Oval 326">
              <a:extLst>
                <a:ext uri="{FF2B5EF4-FFF2-40B4-BE49-F238E27FC236}">
                  <a16:creationId xmlns:a16="http://schemas.microsoft.com/office/drawing/2014/main" id="{6F65E42D-EC25-463D-A58B-536ACABED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0676" y="3686175"/>
              <a:ext cx="1125538" cy="11239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45" name="Oval 327">
              <a:extLst>
                <a:ext uri="{FF2B5EF4-FFF2-40B4-BE49-F238E27FC236}">
                  <a16:creationId xmlns:a16="http://schemas.microsoft.com/office/drawing/2014/main" id="{AA19CF22-7D5D-4D38-85C7-AF6D23C69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4263" y="1905000"/>
              <a:ext cx="1122363" cy="11271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46" name="Oval 328">
              <a:extLst>
                <a:ext uri="{FF2B5EF4-FFF2-40B4-BE49-F238E27FC236}">
                  <a16:creationId xmlns:a16="http://schemas.microsoft.com/office/drawing/2014/main" id="{67C2A383-4704-4F3B-931F-FA5B301494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7851" y="3686175"/>
              <a:ext cx="1122363" cy="11239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131" name="Rectangle 405">
            <a:extLst>
              <a:ext uri="{FF2B5EF4-FFF2-40B4-BE49-F238E27FC236}">
                <a16:creationId xmlns:a16="http://schemas.microsoft.com/office/drawing/2014/main" id="{3C73830A-9F75-4323-A229-C2FD5C4C3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5161153"/>
            <a:ext cx="91210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ru-RU" sz="20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Beware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3EC9ABC-66C0-4464-B90F-12416F1EAA31}"/>
              </a:ext>
            </a:extLst>
          </p:cNvPr>
          <p:cNvSpPr txBox="1"/>
          <p:nvPr/>
        </p:nvSpPr>
        <p:spPr>
          <a:xfrm>
            <a:off x="1322279" y="5411978"/>
            <a:ext cx="2672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“trampling the crime scene”</a:t>
            </a:r>
            <a:endParaRPr lang="ru-RU" sz="1400" dirty="0"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8" name="Rectangle 405">
            <a:extLst>
              <a:ext uri="{FF2B5EF4-FFF2-40B4-BE49-F238E27FC236}">
                <a16:creationId xmlns:a16="http://schemas.microsoft.com/office/drawing/2014/main" id="{FB961EBB-3E56-4438-94B5-E95FE350D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3113" y="5161153"/>
            <a:ext cx="117019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ru-RU" sz="20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</a:rPr>
              <a:t>Resource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65594AE-4910-414C-8B34-4C03DE8B45F6}"/>
              </a:ext>
            </a:extLst>
          </p:cNvPr>
          <p:cNvSpPr txBox="1"/>
          <p:nvPr/>
        </p:nvSpPr>
        <p:spPr>
          <a:xfrm>
            <a:off x="4957279" y="5411978"/>
            <a:ext cx="26728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 ability to resource an investigation (human and financial)</a:t>
            </a:r>
            <a:endParaRPr lang="ru-RU" sz="1400" dirty="0"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0" name="Rectangle 405">
            <a:extLst>
              <a:ext uri="{FF2B5EF4-FFF2-40B4-BE49-F238E27FC236}">
                <a16:creationId xmlns:a16="http://schemas.microsoft.com/office/drawing/2014/main" id="{E576D2F1-CF54-4209-8DF0-A840374B7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5162" y="5161153"/>
            <a:ext cx="20518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ru-RU" sz="20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The</a:t>
            </a:r>
            <a:r>
              <a:rPr kumimoji="0" lang="en-GB" altLang="ru-RU" sz="2000" b="1" i="0" u="none" strike="noStrike" cap="none" normalizeH="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 big question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220EDAD-837C-455D-91CB-4705DCA3C96B}"/>
              </a:ext>
            </a:extLst>
          </p:cNvPr>
          <p:cNvSpPr txBox="1"/>
          <p:nvPr/>
        </p:nvSpPr>
        <p:spPr>
          <a:xfrm>
            <a:off x="8599328" y="5411978"/>
            <a:ext cx="26728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 you be fast and thorough while respecting employees’ rights?</a:t>
            </a:r>
            <a:endParaRPr lang="ru-RU" sz="1400" dirty="0"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2" name="Rectangle 405">
            <a:extLst>
              <a:ext uri="{FF2B5EF4-FFF2-40B4-BE49-F238E27FC236}">
                <a16:creationId xmlns:a16="http://schemas.microsoft.com/office/drawing/2014/main" id="{43D42360-F13D-4D07-9CAC-2142B7C12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458" y="1661506"/>
            <a:ext cx="21800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ru-RU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</a:rPr>
              <a:t>Consider reaction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DF3B5767-6232-440B-9420-7E58DA43BAC2}"/>
              </a:ext>
            </a:extLst>
          </p:cNvPr>
          <p:cNvSpPr txBox="1"/>
          <p:nvPr/>
        </p:nvSpPr>
        <p:spPr>
          <a:xfrm>
            <a:off x="696624" y="1912331"/>
            <a:ext cx="2672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</a:t>
            </a:r>
            <a:r>
              <a:rPr lang="en-US" sz="1400" dirty="0" smtClean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 authority / regulator</a:t>
            </a:r>
            <a:endParaRPr lang="ru-RU" sz="1400" dirty="0"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4" name="Rectangle 405">
            <a:extLst>
              <a:ext uri="{FF2B5EF4-FFF2-40B4-BE49-F238E27FC236}">
                <a16:creationId xmlns:a16="http://schemas.microsoft.com/office/drawing/2014/main" id="{6D494754-C2A5-4617-B3FB-DDF8870AB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6676" y="1660048"/>
            <a:ext cx="14939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ru-RU" sz="2000" b="1" i="0" u="none" strike="noStrike" cap="none" normalizeH="0" baseline="0" dirty="0" smtClean="0">
                <a:ln>
                  <a:noFill/>
                </a:ln>
                <a:solidFill>
                  <a:schemeClr val="accent5"/>
                </a:solidFill>
                <a:effectLst/>
              </a:rPr>
              <a:t>Complexity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5"/>
              </a:solidFill>
              <a:effectLst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6480554-E775-4B98-93A4-88601AA5E869}"/>
              </a:ext>
            </a:extLst>
          </p:cNvPr>
          <p:cNvSpPr txBox="1"/>
          <p:nvPr/>
        </p:nvSpPr>
        <p:spPr>
          <a:xfrm>
            <a:off x="8870842" y="1910873"/>
            <a:ext cx="267284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 aware that an internal investigation will need to navigate complex </a:t>
            </a:r>
            <a:r>
              <a:rPr lang="en-US" sz="1400" dirty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legal issues, e.g. </a:t>
            </a:r>
            <a:r>
              <a:rPr lang="en-US" sz="1400" dirty="0" smtClean="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Privilege, due process, GDPR, employment law</a:t>
            </a:r>
            <a:endParaRPr lang="ru-RU" sz="1400" dirty="0"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3FB612CA-5B8C-4C60-93BB-B0F9D5AEBDF5}"/>
              </a:ext>
            </a:extLst>
          </p:cNvPr>
          <p:cNvGrpSpPr/>
          <p:nvPr/>
        </p:nvGrpSpPr>
        <p:grpSpPr>
          <a:xfrm>
            <a:off x="2098296" y="3806904"/>
            <a:ext cx="510766" cy="504667"/>
            <a:chOff x="2867903" y="1657217"/>
            <a:chExt cx="302308" cy="298698"/>
          </a:xfrm>
          <a:solidFill>
            <a:schemeClr val="accent4"/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9BCF5D7F-9EE7-4096-A735-4A0621619D2E}"/>
                </a:ext>
              </a:extLst>
            </p:cNvPr>
            <p:cNvSpPr/>
            <p:nvPr/>
          </p:nvSpPr>
          <p:spPr>
            <a:xfrm>
              <a:off x="2900880" y="1732565"/>
              <a:ext cx="114208" cy="114208"/>
            </a:xfrm>
            <a:custGeom>
              <a:avLst/>
              <a:gdLst/>
              <a:ahLst/>
              <a:cxnLst/>
              <a:rect l="0" t="0" r="0" b="0"/>
              <a:pathLst>
                <a:path w="114208" h="114208">
                  <a:moveTo>
                    <a:pt x="58122" y="114091"/>
                  </a:moveTo>
                  <a:cubicBezTo>
                    <a:pt x="43176" y="114091"/>
                    <a:pt x="29125" y="108263"/>
                    <a:pt x="18557" y="97691"/>
                  </a:cubicBezTo>
                  <a:cubicBezTo>
                    <a:pt x="-3257" y="75876"/>
                    <a:pt x="-3257" y="40383"/>
                    <a:pt x="18557" y="18566"/>
                  </a:cubicBezTo>
                  <a:cubicBezTo>
                    <a:pt x="29119" y="7995"/>
                    <a:pt x="43170" y="2196"/>
                    <a:pt x="58120" y="2196"/>
                  </a:cubicBezTo>
                  <a:cubicBezTo>
                    <a:pt x="73069" y="2196"/>
                    <a:pt x="87117" y="7995"/>
                    <a:pt x="97688" y="18566"/>
                  </a:cubicBezTo>
                  <a:cubicBezTo>
                    <a:pt x="119505" y="40383"/>
                    <a:pt x="119502" y="75876"/>
                    <a:pt x="97685" y="97691"/>
                  </a:cubicBezTo>
                  <a:cubicBezTo>
                    <a:pt x="87120" y="108263"/>
                    <a:pt x="73069" y="114091"/>
                    <a:pt x="58122" y="114091"/>
                  </a:cubicBezTo>
                  <a:close/>
                  <a:moveTo>
                    <a:pt x="58120" y="16838"/>
                  </a:moveTo>
                  <a:cubicBezTo>
                    <a:pt x="47082" y="16838"/>
                    <a:pt x="36707" y="21114"/>
                    <a:pt x="28909" y="28932"/>
                  </a:cubicBezTo>
                  <a:cubicBezTo>
                    <a:pt x="12802" y="45039"/>
                    <a:pt x="12802" y="71249"/>
                    <a:pt x="28909" y="87355"/>
                  </a:cubicBezTo>
                  <a:cubicBezTo>
                    <a:pt x="36713" y="95143"/>
                    <a:pt x="47085" y="99449"/>
                    <a:pt x="58122" y="99449"/>
                  </a:cubicBezTo>
                  <a:cubicBezTo>
                    <a:pt x="69157" y="99449"/>
                    <a:pt x="79529" y="95143"/>
                    <a:pt x="87333" y="87355"/>
                  </a:cubicBezTo>
                  <a:cubicBezTo>
                    <a:pt x="103440" y="71249"/>
                    <a:pt x="103443" y="45039"/>
                    <a:pt x="87336" y="28932"/>
                  </a:cubicBezTo>
                  <a:cubicBezTo>
                    <a:pt x="79535" y="21114"/>
                    <a:pt x="69157" y="16838"/>
                    <a:pt x="58120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50A4D05-0CCA-4802-95DD-0011E1D92697}"/>
                </a:ext>
              </a:extLst>
            </p:cNvPr>
            <p:cNvSpPr/>
            <p:nvPr/>
          </p:nvSpPr>
          <p:spPr>
            <a:xfrm>
              <a:off x="2867903" y="1815571"/>
              <a:ext cx="64425" cy="64425"/>
            </a:xfrm>
            <a:custGeom>
              <a:avLst/>
              <a:gdLst/>
              <a:ahLst/>
              <a:cxnLst/>
              <a:rect l="0" t="0" r="0" b="0"/>
              <a:pathLst>
                <a:path w="64425" h="64425">
                  <a:moveTo>
                    <a:pt x="9520" y="64029"/>
                  </a:moveTo>
                  <a:cubicBezTo>
                    <a:pt x="7645" y="64029"/>
                    <a:pt x="5774" y="63326"/>
                    <a:pt x="4342" y="61892"/>
                  </a:cubicBezTo>
                  <a:cubicBezTo>
                    <a:pt x="1481" y="59022"/>
                    <a:pt x="1481" y="54395"/>
                    <a:pt x="4342" y="51525"/>
                  </a:cubicBezTo>
                  <a:lnTo>
                    <a:pt x="51533" y="4349"/>
                  </a:lnTo>
                  <a:cubicBezTo>
                    <a:pt x="54394" y="1479"/>
                    <a:pt x="59027" y="1479"/>
                    <a:pt x="61885" y="4349"/>
                  </a:cubicBezTo>
                  <a:cubicBezTo>
                    <a:pt x="64746" y="7188"/>
                    <a:pt x="64746" y="11846"/>
                    <a:pt x="61885" y="14685"/>
                  </a:cubicBezTo>
                  <a:lnTo>
                    <a:pt x="14694" y="61892"/>
                  </a:lnTo>
                  <a:cubicBezTo>
                    <a:pt x="13265" y="63326"/>
                    <a:pt x="11394" y="64029"/>
                    <a:pt x="9520" y="640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961DBE2F-264F-4085-972A-995D5612C401}"/>
                </a:ext>
              </a:extLst>
            </p:cNvPr>
            <p:cNvSpPr/>
            <p:nvPr/>
          </p:nvSpPr>
          <p:spPr>
            <a:xfrm>
              <a:off x="2927153" y="1657217"/>
              <a:ext cx="243058" cy="298698"/>
            </a:xfrm>
            <a:custGeom>
              <a:avLst/>
              <a:gdLst/>
              <a:ahLst/>
              <a:cxnLst/>
              <a:rect l="0" t="0" r="0" b="0"/>
              <a:pathLst>
                <a:path w="243058" h="298698">
                  <a:moveTo>
                    <a:pt x="171309" y="297849"/>
                  </a:moveTo>
                  <a:lnTo>
                    <a:pt x="2196" y="297849"/>
                  </a:lnTo>
                  <a:lnTo>
                    <a:pt x="2196" y="207155"/>
                  </a:lnTo>
                  <a:cubicBezTo>
                    <a:pt x="2196" y="203114"/>
                    <a:pt x="5473" y="199834"/>
                    <a:pt x="9517" y="199834"/>
                  </a:cubicBezTo>
                  <a:cubicBezTo>
                    <a:pt x="13561" y="199834"/>
                    <a:pt x="16838" y="203114"/>
                    <a:pt x="16838" y="207155"/>
                  </a:cubicBezTo>
                  <a:lnTo>
                    <a:pt x="16838" y="283207"/>
                  </a:lnTo>
                  <a:lnTo>
                    <a:pt x="165206" y="283207"/>
                  </a:lnTo>
                  <a:lnTo>
                    <a:pt x="226609" y="221241"/>
                  </a:lnTo>
                  <a:lnTo>
                    <a:pt x="226609" y="16838"/>
                  </a:lnTo>
                  <a:lnTo>
                    <a:pt x="16838" y="16838"/>
                  </a:lnTo>
                  <a:lnTo>
                    <a:pt x="16838" y="60735"/>
                  </a:lnTo>
                  <a:cubicBezTo>
                    <a:pt x="16838" y="64777"/>
                    <a:pt x="13561" y="68056"/>
                    <a:pt x="9517" y="68056"/>
                  </a:cubicBezTo>
                  <a:cubicBezTo>
                    <a:pt x="5473" y="68056"/>
                    <a:pt x="2196" y="64777"/>
                    <a:pt x="2196" y="60735"/>
                  </a:cubicBezTo>
                  <a:lnTo>
                    <a:pt x="2196" y="2196"/>
                  </a:lnTo>
                  <a:lnTo>
                    <a:pt x="241251" y="2196"/>
                  </a:lnTo>
                  <a:lnTo>
                    <a:pt x="241251" y="227274"/>
                  </a:lnTo>
                  <a:lnTo>
                    <a:pt x="171309" y="29784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B2C6D25A-86B6-47EF-A19D-DFB4A4485D8D}"/>
                </a:ext>
              </a:extLst>
            </p:cNvPr>
            <p:cNvSpPr/>
            <p:nvPr/>
          </p:nvSpPr>
          <p:spPr>
            <a:xfrm>
              <a:off x="3085894" y="1871958"/>
              <a:ext cx="76139" cy="76139"/>
            </a:xfrm>
            <a:custGeom>
              <a:avLst/>
              <a:gdLst/>
              <a:ahLst/>
              <a:cxnLst/>
              <a:rect l="0" t="0" r="0" b="0"/>
              <a:pathLst>
                <a:path w="76138" h="76138">
                  <a:moveTo>
                    <a:pt x="16838" y="75787"/>
                  </a:moveTo>
                  <a:lnTo>
                    <a:pt x="2196" y="75787"/>
                  </a:lnTo>
                  <a:lnTo>
                    <a:pt x="2196" y="2196"/>
                  </a:lnTo>
                  <a:lnTo>
                    <a:pt x="75190" y="2196"/>
                  </a:lnTo>
                  <a:lnTo>
                    <a:pt x="75190" y="16838"/>
                  </a:lnTo>
                  <a:lnTo>
                    <a:pt x="16838" y="168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992357D2-5144-484D-BC51-6915810D13A5}"/>
              </a:ext>
            </a:extLst>
          </p:cNvPr>
          <p:cNvGrpSpPr/>
          <p:nvPr/>
        </p:nvGrpSpPr>
        <p:grpSpPr>
          <a:xfrm>
            <a:off x="7519268" y="2049947"/>
            <a:ext cx="465656" cy="505283"/>
            <a:chOff x="3745302" y="4617543"/>
            <a:chExt cx="275271" cy="298698"/>
          </a:xfrm>
          <a:solidFill>
            <a:schemeClr val="accent4"/>
          </a:solidFill>
        </p:grpSpPr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F534212-5124-42BD-B8FF-56100021E4A4}"/>
                </a:ext>
              </a:extLst>
            </p:cNvPr>
            <p:cNvSpPr/>
            <p:nvPr/>
          </p:nvSpPr>
          <p:spPr>
            <a:xfrm>
              <a:off x="3745302" y="4617543"/>
              <a:ext cx="275271" cy="298698"/>
            </a:xfrm>
            <a:custGeom>
              <a:avLst/>
              <a:gdLst/>
              <a:ahLst/>
              <a:cxnLst/>
              <a:rect l="0" t="0" r="0" b="0"/>
              <a:pathLst>
                <a:path w="275270" h="298698">
                  <a:moveTo>
                    <a:pt x="138719" y="297966"/>
                  </a:moveTo>
                  <a:cubicBezTo>
                    <a:pt x="63429" y="297966"/>
                    <a:pt x="2196" y="236703"/>
                    <a:pt x="2196" y="161443"/>
                  </a:cubicBezTo>
                  <a:lnTo>
                    <a:pt x="2196" y="2196"/>
                  </a:lnTo>
                  <a:lnTo>
                    <a:pt x="65128" y="2196"/>
                  </a:lnTo>
                  <a:lnTo>
                    <a:pt x="65128" y="161443"/>
                  </a:lnTo>
                  <a:cubicBezTo>
                    <a:pt x="65128" y="202002"/>
                    <a:pt x="98131" y="235034"/>
                    <a:pt x="138719" y="235034"/>
                  </a:cubicBezTo>
                  <a:cubicBezTo>
                    <a:pt x="179307" y="235034"/>
                    <a:pt x="212310" y="202002"/>
                    <a:pt x="212310" y="161443"/>
                  </a:cubicBezTo>
                  <a:lnTo>
                    <a:pt x="212310" y="2196"/>
                  </a:lnTo>
                  <a:lnTo>
                    <a:pt x="275241" y="2196"/>
                  </a:lnTo>
                  <a:lnTo>
                    <a:pt x="275241" y="161443"/>
                  </a:lnTo>
                  <a:cubicBezTo>
                    <a:pt x="275241" y="236703"/>
                    <a:pt x="214008" y="297966"/>
                    <a:pt x="138719" y="297966"/>
                  </a:cubicBezTo>
                  <a:close/>
                  <a:moveTo>
                    <a:pt x="16838" y="16838"/>
                  </a:moveTo>
                  <a:lnTo>
                    <a:pt x="16838" y="161443"/>
                  </a:lnTo>
                  <a:cubicBezTo>
                    <a:pt x="16838" y="228650"/>
                    <a:pt x="71512" y="283324"/>
                    <a:pt x="138719" y="283324"/>
                  </a:cubicBezTo>
                  <a:cubicBezTo>
                    <a:pt x="205926" y="283324"/>
                    <a:pt x="260599" y="228650"/>
                    <a:pt x="260599" y="161443"/>
                  </a:cubicBezTo>
                  <a:lnTo>
                    <a:pt x="260599" y="16838"/>
                  </a:lnTo>
                  <a:lnTo>
                    <a:pt x="226952" y="16838"/>
                  </a:lnTo>
                  <a:lnTo>
                    <a:pt x="226952" y="161443"/>
                  </a:lnTo>
                  <a:cubicBezTo>
                    <a:pt x="226952" y="210084"/>
                    <a:pt x="187389" y="249677"/>
                    <a:pt x="138719" y="249677"/>
                  </a:cubicBezTo>
                  <a:cubicBezTo>
                    <a:pt x="90078" y="249677"/>
                    <a:pt x="50486" y="210084"/>
                    <a:pt x="50486" y="161443"/>
                  </a:cubicBezTo>
                  <a:lnTo>
                    <a:pt x="50486" y="16838"/>
                  </a:lnTo>
                  <a:lnTo>
                    <a:pt x="16838" y="168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E5F5BD1A-5423-4816-8CAF-8291ABE539E0}"/>
                </a:ext>
              </a:extLst>
            </p:cNvPr>
            <p:cNvSpPr/>
            <p:nvPr/>
          </p:nvSpPr>
          <p:spPr>
            <a:xfrm>
              <a:off x="3745302" y="4674208"/>
              <a:ext cx="64425" cy="17570"/>
            </a:xfrm>
            <a:custGeom>
              <a:avLst/>
              <a:gdLst/>
              <a:ahLst/>
              <a:cxnLst/>
              <a:rect l="0" t="0" r="0" b="0"/>
              <a:pathLst>
                <a:path w="64425" h="17570">
                  <a:moveTo>
                    <a:pt x="57807" y="16838"/>
                  </a:moveTo>
                  <a:lnTo>
                    <a:pt x="9517" y="16838"/>
                  </a:lnTo>
                  <a:cubicBezTo>
                    <a:pt x="5476" y="16838"/>
                    <a:pt x="2196" y="13559"/>
                    <a:pt x="2196" y="9517"/>
                  </a:cubicBezTo>
                  <a:cubicBezTo>
                    <a:pt x="2196" y="5476"/>
                    <a:pt x="5476" y="2196"/>
                    <a:pt x="9517" y="2196"/>
                  </a:cubicBezTo>
                  <a:lnTo>
                    <a:pt x="57807" y="2196"/>
                  </a:lnTo>
                  <a:cubicBezTo>
                    <a:pt x="61848" y="2196"/>
                    <a:pt x="65128" y="5476"/>
                    <a:pt x="65128" y="9517"/>
                  </a:cubicBezTo>
                  <a:cubicBezTo>
                    <a:pt x="65128" y="13559"/>
                    <a:pt x="61848" y="16838"/>
                    <a:pt x="57807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B63BB130-8372-4167-BBE1-2BC17893965D}"/>
                </a:ext>
              </a:extLst>
            </p:cNvPr>
            <p:cNvSpPr/>
            <p:nvPr/>
          </p:nvSpPr>
          <p:spPr>
            <a:xfrm>
              <a:off x="3955416" y="4674208"/>
              <a:ext cx="64425" cy="17570"/>
            </a:xfrm>
            <a:custGeom>
              <a:avLst/>
              <a:gdLst/>
              <a:ahLst/>
              <a:cxnLst/>
              <a:rect l="0" t="0" r="0" b="0"/>
              <a:pathLst>
                <a:path w="64425" h="17570">
                  <a:moveTo>
                    <a:pt x="57807" y="16838"/>
                  </a:moveTo>
                  <a:lnTo>
                    <a:pt x="9517" y="16838"/>
                  </a:lnTo>
                  <a:cubicBezTo>
                    <a:pt x="5476" y="16838"/>
                    <a:pt x="2196" y="13559"/>
                    <a:pt x="2196" y="9517"/>
                  </a:cubicBezTo>
                  <a:cubicBezTo>
                    <a:pt x="2196" y="5476"/>
                    <a:pt x="5476" y="2196"/>
                    <a:pt x="9517" y="2196"/>
                  </a:cubicBezTo>
                  <a:lnTo>
                    <a:pt x="57807" y="2196"/>
                  </a:lnTo>
                  <a:cubicBezTo>
                    <a:pt x="61848" y="2196"/>
                    <a:pt x="65128" y="5476"/>
                    <a:pt x="65128" y="9517"/>
                  </a:cubicBezTo>
                  <a:cubicBezTo>
                    <a:pt x="65128" y="13559"/>
                    <a:pt x="61848" y="16838"/>
                    <a:pt x="57807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E424513E-C17A-4A1B-935A-4DC8E9233291}"/>
              </a:ext>
            </a:extLst>
          </p:cNvPr>
          <p:cNvGrpSpPr/>
          <p:nvPr/>
        </p:nvGrpSpPr>
        <p:grpSpPr>
          <a:xfrm>
            <a:off x="3877856" y="2040456"/>
            <a:ext cx="610001" cy="485408"/>
            <a:chOff x="5118493" y="5036022"/>
            <a:chExt cx="299518" cy="238342"/>
          </a:xfrm>
          <a:solidFill>
            <a:schemeClr val="accent4"/>
          </a:solidFill>
        </p:grpSpPr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FB4A9CF3-4446-46F3-958A-F229A09F318B}"/>
                </a:ext>
              </a:extLst>
            </p:cNvPr>
            <p:cNvSpPr/>
            <p:nvPr/>
          </p:nvSpPr>
          <p:spPr>
            <a:xfrm>
              <a:off x="5228602" y="5067822"/>
              <a:ext cx="79067" cy="184490"/>
            </a:xfrm>
            <a:custGeom>
              <a:avLst/>
              <a:gdLst/>
              <a:ahLst/>
              <a:cxnLst/>
              <a:rect l="0" t="0" r="0" b="0"/>
              <a:pathLst>
                <a:path w="79067" h="184490">
                  <a:moveTo>
                    <a:pt x="70077" y="184110"/>
                  </a:moveTo>
                  <a:lnTo>
                    <a:pt x="9517" y="184110"/>
                  </a:lnTo>
                  <a:cubicBezTo>
                    <a:pt x="7350" y="184110"/>
                    <a:pt x="5271" y="183143"/>
                    <a:pt x="3895" y="181476"/>
                  </a:cubicBezTo>
                  <a:cubicBezTo>
                    <a:pt x="2489" y="179806"/>
                    <a:pt x="1932" y="177609"/>
                    <a:pt x="2313" y="175470"/>
                  </a:cubicBezTo>
                  <a:lnTo>
                    <a:pt x="32593" y="8230"/>
                  </a:lnTo>
                  <a:cubicBezTo>
                    <a:pt x="33208" y="4744"/>
                    <a:pt x="36253" y="2196"/>
                    <a:pt x="39797" y="2196"/>
                  </a:cubicBezTo>
                  <a:cubicBezTo>
                    <a:pt x="43340" y="2196"/>
                    <a:pt x="46357" y="4744"/>
                    <a:pt x="47001" y="8230"/>
                  </a:cubicBezTo>
                  <a:lnTo>
                    <a:pt x="77280" y="175470"/>
                  </a:lnTo>
                  <a:cubicBezTo>
                    <a:pt x="77661" y="177609"/>
                    <a:pt x="77105" y="179806"/>
                    <a:pt x="75699" y="181476"/>
                  </a:cubicBezTo>
                  <a:cubicBezTo>
                    <a:pt x="74323" y="183143"/>
                    <a:pt x="72244" y="184110"/>
                    <a:pt x="70077" y="184110"/>
                  </a:cubicBezTo>
                  <a:close/>
                  <a:moveTo>
                    <a:pt x="18273" y="169468"/>
                  </a:moveTo>
                  <a:lnTo>
                    <a:pt x="61321" y="169468"/>
                  </a:lnTo>
                  <a:lnTo>
                    <a:pt x="39797" y="50604"/>
                  </a:lnTo>
                  <a:lnTo>
                    <a:pt x="18273" y="16946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45F1314F-18E3-4A7B-8013-35BDC0125931}"/>
                </a:ext>
              </a:extLst>
            </p:cNvPr>
            <p:cNvSpPr/>
            <p:nvPr/>
          </p:nvSpPr>
          <p:spPr>
            <a:xfrm>
              <a:off x="5243507" y="5036022"/>
              <a:ext cx="49783" cy="49783"/>
            </a:xfrm>
            <a:custGeom>
              <a:avLst/>
              <a:gdLst/>
              <a:ahLst/>
              <a:cxnLst/>
              <a:rect l="0" t="0" r="0" b="0"/>
              <a:pathLst>
                <a:path w="49783" h="49783">
                  <a:moveTo>
                    <a:pt x="24892" y="47587"/>
                  </a:moveTo>
                  <a:cubicBezTo>
                    <a:pt x="12387" y="47587"/>
                    <a:pt x="2196" y="37394"/>
                    <a:pt x="2196" y="24892"/>
                  </a:cubicBezTo>
                  <a:cubicBezTo>
                    <a:pt x="2196" y="12357"/>
                    <a:pt x="12387" y="2196"/>
                    <a:pt x="24892" y="2196"/>
                  </a:cubicBezTo>
                  <a:cubicBezTo>
                    <a:pt x="37396" y="2196"/>
                    <a:pt x="47587" y="12357"/>
                    <a:pt x="47587" y="24892"/>
                  </a:cubicBezTo>
                  <a:cubicBezTo>
                    <a:pt x="47587" y="37394"/>
                    <a:pt x="37396" y="47587"/>
                    <a:pt x="24892" y="47587"/>
                  </a:cubicBezTo>
                  <a:close/>
                  <a:moveTo>
                    <a:pt x="24892" y="16838"/>
                  </a:moveTo>
                  <a:cubicBezTo>
                    <a:pt x="20440" y="16838"/>
                    <a:pt x="16838" y="20439"/>
                    <a:pt x="16838" y="24892"/>
                  </a:cubicBezTo>
                  <a:cubicBezTo>
                    <a:pt x="16838" y="29341"/>
                    <a:pt x="20440" y="32945"/>
                    <a:pt x="24892" y="32945"/>
                  </a:cubicBezTo>
                  <a:cubicBezTo>
                    <a:pt x="29342" y="32945"/>
                    <a:pt x="32945" y="29341"/>
                    <a:pt x="32945" y="24892"/>
                  </a:cubicBezTo>
                  <a:cubicBezTo>
                    <a:pt x="32945" y="20439"/>
                    <a:pt x="29342" y="16838"/>
                    <a:pt x="24892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B8A8A44F-07D9-45F2-AB99-F5C9A8FF3521}"/>
                </a:ext>
              </a:extLst>
            </p:cNvPr>
            <p:cNvSpPr/>
            <p:nvPr/>
          </p:nvSpPr>
          <p:spPr>
            <a:xfrm>
              <a:off x="5161834" y="5051396"/>
              <a:ext cx="99566" cy="17570"/>
            </a:xfrm>
            <a:custGeom>
              <a:avLst/>
              <a:gdLst/>
              <a:ahLst/>
              <a:cxnLst/>
              <a:rect l="0" t="0" r="0" b="0"/>
              <a:pathLst>
                <a:path w="99566" h="17570">
                  <a:moveTo>
                    <a:pt x="91191" y="16838"/>
                  </a:moveTo>
                  <a:lnTo>
                    <a:pt x="9517" y="16838"/>
                  </a:lnTo>
                  <a:cubicBezTo>
                    <a:pt x="5476" y="16838"/>
                    <a:pt x="2196" y="13558"/>
                    <a:pt x="2196" y="9517"/>
                  </a:cubicBezTo>
                  <a:cubicBezTo>
                    <a:pt x="2196" y="5476"/>
                    <a:pt x="5476" y="2196"/>
                    <a:pt x="9517" y="2196"/>
                  </a:cubicBezTo>
                  <a:lnTo>
                    <a:pt x="91191" y="2196"/>
                  </a:lnTo>
                  <a:cubicBezTo>
                    <a:pt x="95232" y="2196"/>
                    <a:pt x="98512" y="5476"/>
                    <a:pt x="98512" y="9517"/>
                  </a:cubicBezTo>
                  <a:cubicBezTo>
                    <a:pt x="98512" y="13558"/>
                    <a:pt x="95232" y="16838"/>
                    <a:pt x="91191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729E8E3A-FF2A-4CAD-8A82-C0000CF42065}"/>
                </a:ext>
              </a:extLst>
            </p:cNvPr>
            <p:cNvSpPr/>
            <p:nvPr/>
          </p:nvSpPr>
          <p:spPr>
            <a:xfrm>
              <a:off x="5118493" y="5129496"/>
              <a:ext cx="105423" cy="61497"/>
            </a:xfrm>
            <a:custGeom>
              <a:avLst/>
              <a:gdLst/>
              <a:ahLst/>
              <a:cxnLst/>
              <a:rect l="0" t="0" r="0" b="0"/>
              <a:pathLst>
                <a:path w="105422" h="61496">
                  <a:moveTo>
                    <a:pt x="52858" y="60178"/>
                  </a:moveTo>
                  <a:cubicBezTo>
                    <a:pt x="24921" y="60178"/>
                    <a:pt x="2196" y="37455"/>
                    <a:pt x="2196" y="9517"/>
                  </a:cubicBezTo>
                  <a:lnTo>
                    <a:pt x="2196" y="2196"/>
                  </a:lnTo>
                  <a:lnTo>
                    <a:pt x="103519" y="2196"/>
                  </a:lnTo>
                  <a:lnTo>
                    <a:pt x="103519" y="9517"/>
                  </a:lnTo>
                  <a:cubicBezTo>
                    <a:pt x="103519" y="37455"/>
                    <a:pt x="80795" y="60178"/>
                    <a:pt x="52858" y="60178"/>
                  </a:cubicBezTo>
                  <a:close/>
                  <a:moveTo>
                    <a:pt x="17570" y="16838"/>
                  </a:moveTo>
                  <a:cubicBezTo>
                    <a:pt x="20968" y="33208"/>
                    <a:pt x="35492" y="45536"/>
                    <a:pt x="52858" y="45536"/>
                  </a:cubicBezTo>
                  <a:cubicBezTo>
                    <a:pt x="70223" y="45536"/>
                    <a:pt x="84748" y="33208"/>
                    <a:pt x="88145" y="16838"/>
                  </a:cubicBezTo>
                  <a:lnTo>
                    <a:pt x="17570" y="168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22BBD504-5675-43E1-88A3-87845427CC40}"/>
                </a:ext>
              </a:extLst>
            </p:cNvPr>
            <p:cNvSpPr/>
            <p:nvPr/>
          </p:nvSpPr>
          <p:spPr>
            <a:xfrm>
              <a:off x="5135046" y="5052245"/>
              <a:ext cx="70282" cy="93709"/>
            </a:xfrm>
            <a:custGeom>
              <a:avLst/>
              <a:gdLst/>
              <a:ahLst/>
              <a:cxnLst/>
              <a:rect l="0" t="0" r="0" b="0"/>
              <a:pathLst>
                <a:path w="70281" h="93709">
                  <a:moveTo>
                    <a:pt x="9539" y="94090"/>
                  </a:moveTo>
                  <a:cubicBezTo>
                    <a:pt x="8719" y="94090"/>
                    <a:pt x="7929" y="93944"/>
                    <a:pt x="7138" y="93678"/>
                  </a:cubicBezTo>
                  <a:cubicBezTo>
                    <a:pt x="3302" y="92362"/>
                    <a:pt x="1281" y="88173"/>
                    <a:pt x="2599" y="84366"/>
                  </a:cubicBezTo>
                  <a:lnTo>
                    <a:pt x="29394" y="7115"/>
                  </a:lnTo>
                  <a:cubicBezTo>
                    <a:pt x="30419" y="4158"/>
                    <a:pt x="33201" y="2196"/>
                    <a:pt x="36305" y="2196"/>
                  </a:cubicBezTo>
                  <a:lnTo>
                    <a:pt x="36305" y="2196"/>
                  </a:lnTo>
                  <a:cubicBezTo>
                    <a:pt x="39438" y="2196"/>
                    <a:pt x="42220" y="4158"/>
                    <a:pt x="43216" y="7115"/>
                  </a:cubicBezTo>
                  <a:lnTo>
                    <a:pt x="70011" y="84366"/>
                  </a:lnTo>
                  <a:cubicBezTo>
                    <a:pt x="71329" y="88173"/>
                    <a:pt x="69308" y="92362"/>
                    <a:pt x="65472" y="93678"/>
                  </a:cubicBezTo>
                  <a:cubicBezTo>
                    <a:pt x="61665" y="94996"/>
                    <a:pt x="57478" y="92977"/>
                    <a:pt x="56160" y="89139"/>
                  </a:cubicBezTo>
                  <a:lnTo>
                    <a:pt x="36305" y="31861"/>
                  </a:lnTo>
                  <a:lnTo>
                    <a:pt x="16450" y="89139"/>
                  </a:lnTo>
                  <a:cubicBezTo>
                    <a:pt x="15396" y="92185"/>
                    <a:pt x="12556" y="94090"/>
                    <a:pt x="9539" y="940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2EE422FA-0EC4-4922-AA89-B4C71E81E1CC}"/>
                </a:ext>
              </a:extLst>
            </p:cNvPr>
            <p:cNvSpPr/>
            <p:nvPr/>
          </p:nvSpPr>
          <p:spPr>
            <a:xfrm>
              <a:off x="5274255" y="5052068"/>
              <a:ext cx="99566" cy="17570"/>
            </a:xfrm>
            <a:custGeom>
              <a:avLst/>
              <a:gdLst/>
              <a:ahLst/>
              <a:cxnLst/>
              <a:rect l="0" t="0" r="0" b="0"/>
              <a:pathLst>
                <a:path w="99566" h="17570">
                  <a:moveTo>
                    <a:pt x="91190" y="16838"/>
                  </a:moveTo>
                  <a:lnTo>
                    <a:pt x="9517" y="16838"/>
                  </a:lnTo>
                  <a:cubicBezTo>
                    <a:pt x="5476" y="16838"/>
                    <a:pt x="2196" y="13558"/>
                    <a:pt x="2196" y="9517"/>
                  </a:cubicBezTo>
                  <a:cubicBezTo>
                    <a:pt x="2196" y="5476"/>
                    <a:pt x="5476" y="2196"/>
                    <a:pt x="9517" y="2196"/>
                  </a:cubicBezTo>
                  <a:lnTo>
                    <a:pt x="91190" y="2196"/>
                  </a:lnTo>
                  <a:cubicBezTo>
                    <a:pt x="95232" y="2196"/>
                    <a:pt x="98511" y="5476"/>
                    <a:pt x="98511" y="9517"/>
                  </a:cubicBezTo>
                  <a:cubicBezTo>
                    <a:pt x="98511" y="13558"/>
                    <a:pt x="95232" y="16838"/>
                    <a:pt x="91190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4A15E2A0-61F2-4632-905C-904B091A117C}"/>
                </a:ext>
              </a:extLst>
            </p:cNvPr>
            <p:cNvSpPr/>
            <p:nvPr/>
          </p:nvSpPr>
          <p:spPr>
            <a:xfrm>
              <a:off x="5312588" y="5130168"/>
              <a:ext cx="105423" cy="61497"/>
            </a:xfrm>
            <a:custGeom>
              <a:avLst/>
              <a:gdLst/>
              <a:ahLst/>
              <a:cxnLst/>
              <a:rect l="0" t="0" r="0" b="0"/>
              <a:pathLst>
                <a:path w="105422" h="61496">
                  <a:moveTo>
                    <a:pt x="52858" y="60178"/>
                  </a:moveTo>
                  <a:cubicBezTo>
                    <a:pt x="24921" y="60178"/>
                    <a:pt x="2196" y="37455"/>
                    <a:pt x="2196" y="9517"/>
                  </a:cubicBezTo>
                  <a:lnTo>
                    <a:pt x="2196" y="2196"/>
                  </a:lnTo>
                  <a:lnTo>
                    <a:pt x="103519" y="2196"/>
                  </a:lnTo>
                  <a:lnTo>
                    <a:pt x="103519" y="9517"/>
                  </a:lnTo>
                  <a:cubicBezTo>
                    <a:pt x="103519" y="37455"/>
                    <a:pt x="80795" y="60178"/>
                    <a:pt x="52858" y="60178"/>
                  </a:cubicBezTo>
                  <a:close/>
                  <a:moveTo>
                    <a:pt x="17570" y="16838"/>
                  </a:moveTo>
                  <a:cubicBezTo>
                    <a:pt x="20968" y="33208"/>
                    <a:pt x="35492" y="45536"/>
                    <a:pt x="52858" y="45536"/>
                  </a:cubicBezTo>
                  <a:cubicBezTo>
                    <a:pt x="70223" y="45536"/>
                    <a:pt x="84748" y="33208"/>
                    <a:pt x="88116" y="16838"/>
                  </a:cubicBezTo>
                  <a:lnTo>
                    <a:pt x="17570" y="168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70BB5361-0506-44B9-80F6-7E73A06F09D5}"/>
                </a:ext>
              </a:extLst>
            </p:cNvPr>
            <p:cNvSpPr/>
            <p:nvPr/>
          </p:nvSpPr>
          <p:spPr>
            <a:xfrm>
              <a:off x="5329141" y="5052917"/>
              <a:ext cx="70282" cy="93709"/>
            </a:xfrm>
            <a:custGeom>
              <a:avLst/>
              <a:gdLst/>
              <a:ahLst/>
              <a:cxnLst/>
              <a:rect l="0" t="0" r="0" b="0"/>
              <a:pathLst>
                <a:path w="70281" h="93709">
                  <a:moveTo>
                    <a:pt x="63071" y="94090"/>
                  </a:moveTo>
                  <a:cubicBezTo>
                    <a:pt x="60055" y="94090"/>
                    <a:pt x="57214" y="92188"/>
                    <a:pt x="56160" y="89171"/>
                  </a:cubicBezTo>
                  <a:lnTo>
                    <a:pt x="36305" y="31861"/>
                  </a:lnTo>
                  <a:lnTo>
                    <a:pt x="16451" y="89171"/>
                  </a:lnTo>
                  <a:cubicBezTo>
                    <a:pt x="15133" y="92977"/>
                    <a:pt x="10945" y="94999"/>
                    <a:pt x="7138" y="93681"/>
                  </a:cubicBezTo>
                  <a:cubicBezTo>
                    <a:pt x="3302" y="92362"/>
                    <a:pt x="1281" y="88176"/>
                    <a:pt x="2599" y="84369"/>
                  </a:cubicBezTo>
                  <a:lnTo>
                    <a:pt x="29394" y="7115"/>
                  </a:lnTo>
                  <a:cubicBezTo>
                    <a:pt x="30419" y="4158"/>
                    <a:pt x="33201" y="2196"/>
                    <a:pt x="36305" y="2196"/>
                  </a:cubicBezTo>
                  <a:lnTo>
                    <a:pt x="36305" y="2196"/>
                  </a:lnTo>
                  <a:cubicBezTo>
                    <a:pt x="39439" y="2196"/>
                    <a:pt x="42191" y="4158"/>
                    <a:pt x="43216" y="7115"/>
                  </a:cubicBezTo>
                  <a:lnTo>
                    <a:pt x="70011" y="84369"/>
                  </a:lnTo>
                  <a:cubicBezTo>
                    <a:pt x="71329" y="88176"/>
                    <a:pt x="69308" y="92362"/>
                    <a:pt x="65472" y="93681"/>
                  </a:cubicBezTo>
                  <a:cubicBezTo>
                    <a:pt x="64681" y="93944"/>
                    <a:pt x="63861" y="94090"/>
                    <a:pt x="63071" y="940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349D80D8-AA4F-4249-8641-EBDB48D421D0}"/>
                </a:ext>
              </a:extLst>
            </p:cNvPr>
            <p:cNvSpPr/>
            <p:nvPr/>
          </p:nvSpPr>
          <p:spPr>
            <a:xfrm>
              <a:off x="5214808" y="5256794"/>
              <a:ext cx="105423" cy="17570"/>
            </a:xfrm>
            <a:custGeom>
              <a:avLst/>
              <a:gdLst/>
              <a:ahLst/>
              <a:cxnLst/>
              <a:rect l="0" t="0" r="0" b="0"/>
              <a:pathLst>
                <a:path w="105422" h="17570">
                  <a:moveTo>
                    <a:pt x="97985" y="16838"/>
                  </a:moveTo>
                  <a:lnTo>
                    <a:pt x="9517" y="16838"/>
                  </a:lnTo>
                  <a:cubicBezTo>
                    <a:pt x="5476" y="16838"/>
                    <a:pt x="2196" y="13558"/>
                    <a:pt x="2196" y="9517"/>
                  </a:cubicBezTo>
                  <a:cubicBezTo>
                    <a:pt x="2196" y="5476"/>
                    <a:pt x="5476" y="2196"/>
                    <a:pt x="9517" y="2196"/>
                  </a:cubicBezTo>
                  <a:lnTo>
                    <a:pt x="97985" y="2196"/>
                  </a:lnTo>
                  <a:cubicBezTo>
                    <a:pt x="102026" y="2196"/>
                    <a:pt x="105306" y="5476"/>
                    <a:pt x="105306" y="9517"/>
                  </a:cubicBezTo>
                  <a:cubicBezTo>
                    <a:pt x="105306" y="13558"/>
                    <a:pt x="102026" y="16838"/>
                    <a:pt x="97985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3DFD56EF-CFAC-4ED3-98B5-1AA93E671DF1}"/>
              </a:ext>
            </a:extLst>
          </p:cNvPr>
          <p:cNvGrpSpPr/>
          <p:nvPr/>
        </p:nvGrpSpPr>
        <p:grpSpPr>
          <a:xfrm>
            <a:off x="9278479" y="3735374"/>
            <a:ext cx="492329" cy="615977"/>
            <a:chOff x="1408629" y="2127175"/>
            <a:chExt cx="240130" cy="300439"/>
          </a:xfrm>
          <a:solidFill>
            <a:schemeClr val="accent4"/>
          </a:solidFill>
        </p:grpSpPr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526B1C-AB3E-4E77-81C3-1B7AA04090A3}"/>
                </a:ext>
              </a:extLst>
            </p:cNvPr>
            <p:cNvSpPr/>
            <p:nvPr/>
          </p:nvSpPr>
          <p:spPr>
            <a:xfrm>
              <a:off x="1451841" y="2348547"/>
              <a:ext cx="140564" cy="79067"/>
            </a:xfrm>
            <a:custGeom>
              <a:avLst/>
              <a:gdLst/>
              <a:ahLst/>
              <a:cxnLst/>
              <a:rect l="0" t="0" r="0" b="0"/>
              <a:pathLst>
                <a:path w="140563" h="79067">
                  <a:moveTo>
                    <a:pt x="132104" y="78132"/>
                  </a:moveTo>
                  <a:cubicBezTo>
                    <a:pt x="128059" y="78132"/>
                    <a:pt x="124783" y="74852"/>
                    <a:pt x="124783" y="70811"/>
                  </a:cubicBezTo>
                  <a:cubicBezTo>
                    <a:pt x="124783" y="41058"/>
                    <a:pt x="100567" y="16838"/>
                    <a:pt x="70806" y="16838"/>
                  </a:cubicBezTo>
                  <a:cubicBezTo>
                    <a:pt x="41048" y="16838"/>
                    <a:pt x="16838" y="41058"/>
                    <a:pt x="16838" y="70811"/>
                  </a:cubicBezTo>
                  <a:cubicBezTo>
                    <a:pt x="16838" y="74852"/>
                    <a:pt x="13561" y="78132"/>
                    <a:pt x="9517" y="78132"/>
                  </a:cubicBezTo>
                  <a:cubicBezTo>
                    <a:pt x="5473" y="78132"/>
                    <a:pt x="2196" y="74852"/>
                    <a:pt x="2196" y="70811"/>
                  </a:cubicBezTo>
                  <a:cubicBezTo>
                    <a:pt x="2196" y="32976"/>
                    <a:pt x="32974" y="2196"/>
                    <a:pt x="70806" y="2196"/>
                  </a:cubicBezTo>
                  <a:cubicBezTo>
                    <a:pt x="108641" y="2196"/>
                    <a:pt x="139425" y="32976"/>
                    <a:pt x="139425" y="70811"/>
                  </a:cubicBezTo>
                  <a:cubicBezTo>
                    <a:pt x="139425" y="74852"/>
                    <a:pt x="136145" y="78132"/>
                    <a:pt x="132104" y="7813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3652E3F7-B243-4786-818D-B29B4285F5FC}"/>
                </a:ext>
              </a:extLst>
            </p:cNvPr>
            <p:cNvSpPr/>
            <p:nvPr/>
          </p:nvSpPr>
          <p:spPr>
            <a:xfrm>
              <a:off x="1410082" y="2409841"/>
              <a:ext cx="222559" cy="17570"/>
            </a:xfrm>
            <a:custGeom>
              <a:avLst/>
              <a:gdLst/>
              <a:ahLst/>
              <a:cxnLst/>
              <a:rect l="0" t="0" r="0" b="0"/>
              <a:pathLst>
                <a:path w="222559" h="17570">
                  <a:moveTo>
                    <a:pt x="215619" y="16838"/>
                  </a:moveTo>
                  <a:lnTo>
                    <a:pt x="9517" y="16838"/>
                  </a:lnTo>
                  <a:cubicBezTo>
                    <a:pt x="5473" y="16838"/>
                    <a:pt x="2196" y="13558"/>
                    <a:pt x="2196" y="9517"/>
                  </a:cubicBezTo>
                  <a:cubicBezTo>
                    <a:pt x="2196" y="5476"/>
                    <a:pt x="5473" y="2196"/>
                    <a:pt x="9517" y="2196"/>
                  </a:cubicBezTo>
                  <a:lnTo>
                    <a:pt x="215619" y="2196"/>
                  </a:lnTo>
                  <a:cubicBezTo>
                    <a:pt x="219663" y="2196"/>
                    <a:pt x="222940" y="5476"/>
                    <a:pt x="222940" y="9517"/>
                  </a:cubicBezTo>
                  <a:cubicBezTo>
                    <a:pt x="222940" y="13558"/>
                    <a:pt x="219663" y="16838"/>
                    <a:pt x="215619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B37FF2C8-59E3-4889-8579-23FEB9A94F0C}"/>
                </a:ext>
              </a:extLst>
            </p:cNvPr>
            <p:cNvSpPr/>
            <p:nvPr/>
          </p:nvSpPr>
          <p:spPr>
            <a:xfrm>
              <a:off x="1427439" y="2143825"/>
              <a:ext cx="190347" cy="190347"/>
            </a:xfrm>
            <a:custGeom>
              <a:avLst/>
              <a:gdLst/>
              <a:ahLst/>
              <a:cxnLst/>
              <a:rect l="0" t="0" r="0" b="0"/>
              <a:pathLst>
                <a:path w="190346" h="190346">
                  <a:moveTo>
                    <a:pt x="95209" y="188325"/>
                  </a:moveTo>
                  <a:cubicBezTo>
                    <a:pt x="70355" y="188325"/>
                    <a:pt x="46986" y="178662"/>
                    <a:pt x="29410" y="161063"/>
                  </a:cubicBezTo>
                  <a:cubicBezTo>
                    <a:pt x="-6873" y="124778"/>
                    <a:pt x="-6876" y="65741"/>
                    <a:pt x="29407" y="29459"/>
                  </a:cubicBezTo>
                  <a:cubicBezTo>
                    <a:pt x="46983" y="11888"/>
                    <a:pt x="70352" y="2196"/>
                    <a:pt x="95211" y="2196"/>
                  </a:cubicBezTo>
                  <a:cubicBezTo>
                    <a:pt x="120071" y="2196"/>
                    <a:pt x="143440" y="11888"/>
                    <a:pt x="161016" y="29459"/>
                  </a:cubicBezTo>
                  <a:cubicBezTo>
                    <a:pt x="178595" y="47029"/>
                    <a:pt x="188276" y="70399"/>
                    <a:pt x="188273" y="95259"/>
                  </a:cubicBezTo>
                  <a:cubicBezTo>
                    <a:pt x="188273" y="120122"/>
                    <a:pt x="178592" y="143492"/>
                    <a:pt x="161016" y="161063"/>
                  </a:cubicBezTo>
                  <a:cubicBezTo>
                    <a:pt x="143434" y="178662"/>
                    <a:pt x="120062" y="188325"/>
                    <a:pt x="95209" y="188325"/>
                  </a:cubicBezTo>
                  <a:close/>
                  <a:moveTo>
                    <a:pt x="95211" y="16838"/>
                  </a:moveTo>
                  <a:cubicBezTo>
                    <a:pt x="74265" y="16838"/>
                    <a:pt x="54571" y="25009"/>
                    <a:pt x="39759" y="39825"/>
                  </a:cubicBezTo>
                  <a:cubicBezTo>
                    <a:pt x="9189" y="70399"/>
                    <a:pt x="9189" y="120151"/>
                    <a:pt x="39762" y="150725"/>
                  </a:cubicBezTo>
                  <a:cubicBezTo>
                    <a:pt x="54574" y="165541"/>
                    <a:pt x="74265" y="173683"/>
                    <a:pt x="95209" y="173683"/>
                  </a:cubicBezTo>
                  <a:cubicBezTo>
                    <a:pt x="116153" y="173683"/>
                    <a:pt x="135846" y="165513"/>
                    <a:pt x="150664" y="150725"/>
                  </a:cubicBezTo>
                  <a:cubicBezTo>
                    <a:pt x="165476" y="135905"/>
                    <a:pt x="173631" y="116227"/>
                    <a:pt x="173631" y="95259"/>
                  </a:cubicBezTo>
                  <a:cubicBezTo>
                    <a:pt x="173631" y="74323"/>
                    <a:pt x="165476" y="54613"/>
                    <a:pt x="150664" y="39825"/>
                  </a:cubicBezTo>
                  <a:cubicBezTo>
                    <a:pt x="135852" y="25009"/>
                    <a:pt x="116158" y="16838"/>
                    <a:pt x="95211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15F65F28-A0C4-4AF3-AFC1-0CE4E75CE155}"/>
                </a:ext>
              </a:extLst>
            </p:cNvPr>
            <p:cNvSpPr/>
            <p:nvPr/>
          </p:nvSpPr>
          <p:spPr>
            <a:xfrm>
              <a:off x="1452504" y="2168957"/>
              <a:ext cx="137635" cy="137635"/>
            </a:xfrm>
            <a:custGeom>
              <a:avLst/>
              <a:gdLst/>
              <a:ahLst/>
              <a:cxnLst/>
              <a:rect l="0" t="0" r="0" b="0"/>
              <a:pathLst>
                <a:path w="137635" h="137635">
                  <a:moveTo>
                    <a:pt x="9520" y="138095"/>
                  </a:moveTo>
                  <a:cubicBezTo>
                    <a:pt x="7645" y="138095"/>
                    <a:pt x="5774" y="137363"/>
                    <a:pt x="4342" y="135930"/>
                  </a:cubicBezTo>
                  <a:cubicBezTo>
                    <a:pt x="1481" y="133088"/>
                    <a:pt x="1481" y="128432"/>
                    <a:pt x="4342" y="125592"/>
                  </a:cubicBezTo>
                  <a:lnTo>
                    <a:pt x="125596" y="4326"/>
                  </a:lnTo>
                  <a:cubicBezTo>
                    <a:pt x="128457" y="1486"/>
                    <a:pt x="133090" y="1486"/>
                    <a:pt x="135948" y="4326"/>
                  </a:cubicBezTo>
                  <a:cubicBezTo>
                    <a:pt x="138806" y="7197"/>
                    <a:pt x="138809" y="11822"/>
                    <a:pt x="135948" y="14693"/>
                  </a:cubicBezTo>
                  <a:lnTo>
                    <a:pt x="14694" y="135930"/>
                  </a:lnTo>
                  <a:cubicBezTo>
                    <a:pt x="13265" y="137363"/>
                    <a:pt x="11391" y="138095"/>
                    <a:pt x="9520" y="13809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A9EE82C1-8FBF-4F3F-B680-8A0BF9D477B6}"/>
                </a:ext>
              </a:extLst>
            </p:cNvPr>
            <p:cNvSpPr/>
            <p:nvPr/>
          </p:nvSpPr>
          <p:spPr>
            <a:xfrm>
              <a:off x="1452504" y="2168957"/>
              <a:ext cx="137635" cy="137635"/>
            </a:xfrm>
            <a:custGeom>
              <a:avLst/>
              <a:gdLst/>
              <a:ahLst/>
              <a:cxnLst/>
              <a:rect l="0" t="0" r="0" b="0"/>
              <a:pathLst>
                <a:path w="137635" h="137635">
                  <a:moveTo>
                    <a:pt x="130773" y="138095"/>
                  </a:moveTo>
                  <a:cubicBezTo>
                    <a:pt x="128899" y="138095"/>
                    <a:pt x="127028" y="137363"/>
                    <a:pt x="125596" y="135930"/>
                  </a:cubicBezTo>
                  <a:lnTo>
                    <a:pt x="4342" y="14693"/>
                  </a:lnTo>
                  <a:cubicBezTo>
                    <a:pt x="1481" y="11822"/>
                    <a:pt x="1481" y="7197"/>
                    <a:pt x="4342" y="4326"/>
                  </a:cubicBezTo>
                  <a:cubicBezTo>
                    <a:pt x="7203" y="1486"/>
                    <a:pt x="11836" y="1486"/>
                    <a:pt x="14694" y="4326"/>
                  </a:cubicBezTo>
                  <a:lnTo>
                    <a:pt x="135948" y="125592"/>
                  </a:lnTo>
                  <a:cubicBezTo>
                    <a:pt x="138809" y="128461"/>
                    <a:pt x="138809" y="133088"/>
                    <a:pt x="135948" y="135930"/>
                  </a:cubicBezTo>
                  <a:cubicBezTo>
                    <a:pt x="134519" y="137363"/>
                    <a:pt x="132648" y="138095"/>
                    <a:pt x="130773" y="13809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4A54542A-8B96-47CC-95BA-1EDBF422BAF4}"/>
                </a:ext>
              </a:extLst>
            </p:cNvPr>
            <p:cNvSpPr/>
            <p:nvPr/>
          </p:nvSpPr>
          <p:spPr>
            <a:xfrm>
              <a:off x="1444004" y="2160457"/>
              <a:ext cx="155206" cy="155206"/>
            </a:xfrm>
            <a:custGeom>
              <a:avLst/>
              <a:gdLst/>
              <a:ahLst/>
              <a:cxnLst/>
              <a:rect l="0" t="0" r="0" b="0"/>
              <a:pathLst>
                <a:path w="155205" h="155205">
                  <a:moveTo>
                    <a:pt x="39751" y="154211"/>
                  </a:moveTo>
                  <a:cubicBezTo>
                    <a:pt x="28532" y="154211"/>
                    <a:pt x="19073" y="150667"/>
                    <a:pt x="12408" y="143990"/>
                  </a:cubicBezTo>
                  <a:cubicBezTo>
                    <a:pt x="1793" y="133389"/>
                    <a:pt x="-641" y="116404"/>
                    <a:pt x="5550" y="96140"/>
                  </a:cubicBezTo>
                  <a:cubicBezTo>
                    <a:pt x="11257" y="77486"/>
                    <a:pt x="23779" y="57808"/>
                    <a:pt x="40805" y="40792"/>
                  </a:cubicBezTo>
                  <a:cubicBezTo>
                    <a:pt x="64601" y="16984"/>
                    <a:pt x="93672" y="2196"/>
                    <a:pt x="116669" y="2196"/>
                  </a:cubicBezTo>
                  <a:cubicBezTo>
                    <a:pt x="127887" y="2196"/>
                    <a:pt x="137346" y="5740"/>
                    <a:pt x="144014" y="12386"/>
                  </a:cubicBezTo>
                  <a:cubicBezTo>
                    <a:pt x="154630" y="23018"/>
                    <a:pt x="157066" y="40003"/>
                    <a:pt x="150872" y="60267"/>
                  </a:cubicBezTo>
                  <a:cubicBezTo>
                    <a:pt x="145165" y="78921"/>
                    <a:pt x="132643" y="98571"/>
                    <a:pt x="115617" y="115584"/>
                  </a:cubicBezTo>
                  <a:cubicBezTo>
                    <a:pt x="91812" y="139391"/>
                    <a:pt x="62742" y="154211"/>
                    <a:pt x="39751" y="154211"/>
                  </a:cubicBezTo>
                  <a:close/>
                  <a:moveTo>
                    <a:pt x="116669" y="16838"/>
                  </a:moveTo>
                  <a:cubicBezTo>
                    <a:pt x="97701" y="16838"/>
                    <a:pt x="71990" y="30308"/>
                    <a:pt x="51157" y="51159"/>
                  </a:cubicBezTo>
                  <a:cubicBezTo>
                    <a:pt x="35795" y="66504"/>
                    <a:pt x="24570" y="84015"/>
                    <a:pt x="19551" y="100415"/>
                  </a:cubicBezTo>
                  <a:cubicBezTo>
                    <a:pt x="15085" y="115029"/>
                    <a:pt x="16253" y="127151"/>
                    <a:pt x="22760" y="133652"/>
                  </a:cubicBezTo>
                  <a:cubicBezTo>
                    <a:pt x="26678" y="137575"/>
                    <a:pt x="32395" y="139569"/>
                    <a:pt x="39751" y="139569"/>
                  </a:cubicBezTo>
                  <a:cubicBezTo>
                    <a:pt x="58712" y="139569"/>
                    <a:pt x="84427" y="126096"/>
                    <a:pt x="105265" y="105246"/>
                  </a:cubicBezTo>
                  <a:cubicBezTo>
                    <a:pt x="120628" y="89903"/>
                    <a:pt x="131852" y="72390"/>
                    <a:pt x="136872" y="55992"/>
                  </a:cubicBezTo>
                  <a:cubicBezTo>
                    <a:pt x="141337" y="41378"/>
                    <a:pt x="140169" y="29256"/>
                    <a:pt x="133662" y="22752"/>
                  </a:cubicBezTo>
                  <a:cubicBezTo>
                    <a:pt x="129744" y="18829"/>
                    <a:pt x="124025" y="16838"/>
                    <a:pt x="116669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A3468638-2E7F-4E2F-94B9-565E19EF6E8D}"/>
                </a:ext>
              </a:extLst>
            </p:cNvPr>
            <p:cNvSpPr/>
            <p:nvPr/>
          </p:nvSpPr>
          <p:spPr>
            <a:xfrm>
              <a:off x="1408629" y="2127175"/>
              <a:ext cx="240130" cy="237201"/>
            </a:xfrm>
            <a:custGeom>
              <a:avLst/>
              <a:gdLst/>
              <a:ahLst/>
              <a:cxnLst/>
              <a:rect l="0" t="0" r="0" b="0"/>
              <a:pathLst>
                <a:path w="240129" h="237201">
                  <a:moveTo>
                    <a:pt x="114025" y="237362"/>
                  </a:moveTo>
                  <a:cubicBezTo>
                    <a:pt x="83065" y="237362"/>
                    <a:pt x="53732" y="226177"/>
                    <a:pt x="30755" y="205735"/>
                  </a:cubicBezTo>
                  <a:lnTo>
                    <a:pt x="14693" y="221813"/>
                  </a:lnTo>
                  <a:cubicBezTo>
                    <a:pt x="11832" y="224653"/>
                    <a:pt x="7199" y="224653"/>
                    <a:pt x="4341" y="221813"/>
                  </a:cubicBezTo>
                  <a:cubicBezTo>
                    <a:pt x="1483" y="218942"/>
                    <a:pt x="1480" y="214317"/>
                    <a:pt x="4341" y="211446"/>
                  </a:cubicBezTo>
                  <a:lnTo>
                    <a:pt x="25426" y="190361"/>
                  </a:lnTo>
                  <a:cubicBezTo>
                    <a:pt x="28281" y="187521"/>
                    <a:pt x="32899" y="187521"/>
                    <a:pt x="35757" y="190333"/>
                  </a:cubicBezTo>
                  <a:lnTo>
                    <a:pt x="36451" y="191036"/>
                  </a:lnTo>
                  <a:cubicBezTo>
                    <a:pt x="57260" y="211446"/>
                    <a:pt x="84823" y="222720"/>
                    <a:pt x="114022" y="222720"/>
                  </a:cubicBezTo>
                  <a:cubicBezTo>
                    <a:pt x="175120" y="222720"/>
                    <a:pt x="224830" y="172997"/>
                    <a:pt x="224830" y="111909"/>
                  </a:cubicBezTo>
                  <a:cubicBezTo>
                    <a:pt x="224830" y="82450"/>
                    <a:pt x="213400" y="54719"/>
                    <a:pt x="192638" y="33808"/>
                  </a:cubicBezTo>
                  <a:cubicBezTo>
                    <a:pt x="192535" y="33720"/>
                    <a:pt x="192439" y="33634"/>
                    <a:pt x="192339" y="33517"/>
                  </a:cubicBezTo>
                  <a:cubicBezTo>
                    <a:pt x="189584" y="30617"/>
                    <a:pt x="189625" y="25961"/>
                    <a:pt x="192494" y="23179"/>
                  </a:cubicBezTo>
                  <a:cubicBezTo>
                    <a:pt x="192729" y="22944"/>
                    <a:pt x="192975" y="22738"/>
                    <a:pt x="193227" y="22564"/>
                  </a:cubicBezTo>
                  <a:lnTo>
                    <a:pt x="211447" y="4350"/>
                  </a:lnTo>
                  <a:cubicBezTo>
                    <a:pt x="214308" y="1479"/>
                    <a:pt x="218941" y="1479"/>
                    <a:pt x="221799" y="4350"/>
                  </a:cubicBezTo>
                  <a:cubicBezTo>
                    <a:pt x="224657" y="7189"/>
                    <a:pt x="224660" y="11845"/>
                    <a:pt x="221799" y="14685"/>
                  </a:cubicBezTo>
                  <a:lnTo>
                    <a:pt x="207857" y="28626"/>
                  </a:lnTo>
                  <a:cubicBezTo>
                    <a:pt x="228297" y="51613"/>
                    <a:pt x="239472" y="80897"/>
                    <a:pt x="239472" y="111909"/>
                  </a:cubicBezTo>
                  <a:cubicBezTo>
                    <a:pt x="239475" y="181078"/>
                    <a:pt x="183197" y="237362"/>
                    <a:pt x="114025" y="23736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F6DF57D6-D221-4EA8-8EB4-20D6888E06C2}"/>
              </a:ext>
            </a:extLst>
          </p:cNvPr>
          <p:cNvGrpSpPr/>
          <p:nvPr/>
        </p:nvGrpSpPr>
        <p:grpSpPr>
          <a:xfrm>
            <a:off x="5655777" y="3820318"/>
            <a:ext cx="615335" cy="434406"/>
            <a:chOff x="620123" y="2403366"/>
            <a:chExt cx="298274" cy="210571"/>
          </a:xfrm>
          <a:solidFill>
            <a:schemeClr val="accent4"/>
          </a:solidFill>
        </p:grpSpPr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B5972921-A3EF-4B17-9F1A-B6CAF9C48365}"/>
                </a:ext>
              </a:extLst>
            </p:cNvPr>
            <p:cNvSpPr/>
            <p:nvPr/>
          </p:nvSpPr>
          <p:spPr>
            <a:xfrm>
              <a:off x="620123" y="2482158"/>
              <a:ext cx="131779" cy="131779"/>
            </a:xfrm>
            <a:custGeom>
              <a:avLst/>
              <a:gdLst/>
              <a:ahLst/>
              <a:cxnLst/>
              <a:rect l="0" t="0" r="0" b="0"/>
              <a:pathLst>
                <a:path w="131778" h="131778">
                  <a:moveTo>
                    <a:pt x="66572" y="130958"/>
                  </a:moveTo>
                  <a:cubicBezTo>
                    <a:pt x="31076" y="130958"/>
                    <a:pt x="2196" y="102084"/>
                    <a:pt x="2196" y="66563"/>
                  </a:cubicBezTo>
                  <a:cubicBezTo>
                    <a:pt x="2196" y="31070"/>
                    <a:pt x="31076" y="2196"/>
                    <a:pt x="66572" y="2196"/>
                  </a:cubicBezTo>
                  <a:cubicBezTo>
                    <a:pt x="102070" y="2196"/>
                    <a:pt x="130950" y="31070"/>
                    <a:pt x="130950" y="66563"/>
                  </a:cubicBezTo>
                  <a:cubicBezTo>
                    <a:pt x="130953" y="102084"/>
                    <a:pt x="102070" y="130958"/>
                    <a:pt x="66572" y="130958"/>
                  </a:cubicBezTo>
                  <a:close/>
                  <a:moveTo>
                    <a:pt x="66572" y="16838"/>
                  </a:moveTo>
                  <a:cubicBezTo>
                    <a:pt x="39150" y="16838"/>
                    <a:pt x="16838" y="39152"/>
                    <a:pt x="16838" y="66563"/>
                  </a:cubicBezTo>
                  <a:cubicBezTo>
                    <a:pt x="16838" y="94001"/>
                    <a:pt x="39150" y="116316"/>
                    <a:pt x="66572" y="116316"/>
                  </a:cubicBezTo>
                  <a:cubicBezTo>
                    <a:pt x="93996" y="116316"/>
                    <a:pt x="116308" y="94001"/>
                    <a:pt x="116308" y="66563"/>
                  </a:cubicBezTo>
                  <a:cubicBezTo>
                    <a:pt x="116311" y="39152"/>
                    <a:pt x="93996" y="16838"/>
                    <a:pt x="66572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0C28D7F5-CA29-4809-A509-ECD3D9C6265C}"/>
                </a:ext>
              </a:extLst>
            </p:cNvPr>
            <p:cNvSpPr/>
            <p:nvPr/>
          </p:nvSpPr>
          <p:spPr>
            <a:xfrm>
              <a:off x="786618" y="2482158"/>
              <a:ext cx="131779" cy="131779"/>
            </a:xfrm>
            <a:custGeom>
              <a:avLst/>
              <a:gdLst/>
              <a:ahLst/>
              <a:cxnLst/>
              <a:rect l="0" t="0" r="0" b="0"/>
              <a:pathLst>
                <a:path w="131778" h="131778">
                  <a:moveTo>
                    <a:pt x="66572" y="130958"/>
                  </a:moveTo>
                  <a:cubicBezTo>
                    <a:pt x="31073" y="130958"/>
                    <a:pt x="2196" y="102084"/>
                    <a:pt x="2196" y="66563"/>
                  </a:cubicBezTo>
                  <a:cubicBezTo>
                    <a:pt x="2196" y="31070"/>
                    <a:pt x="31073" y="2196"/>
                    <a:pt x="66572" y="2196"/>
                  </a:cubicBezTo>
                  <a:cubicBezTo>
                    <a:pt x="102070" y="2196"/>
                    <a:pt x="130950" y="31070"/>
                    <a:pt x="130950" y="66563"/>
                  </a:cubicBezTo>
                  <a:cubicBezTo>
                    <a:pt x="130950" y="102084"/>
                    <a:pt x="102070" y="130958"/>
                    <a:pt x="66572" y="130958"/>
                  </a:cubicBezTo>
                  <a:close/>
                  <a:moveTo>
                    <a:pt x="66572" y="16838"/>
                  </a:moveTo>
                  <a:cubicBezTo>
                    <a:pt x="39150" y="16838"/>
                    <a:pt x="16838" y="39152"/>
                    <a:pt x="16838" y="66563"/>
                  </a:cubicBezTo>
                  <a:cubicBezTo>
                    <a:pt x="16838" y="94001"/>
                    <a:pt x="39150" y="116316"/>
                    <a:pt x="66572" y="116316"/>
                  </a:cubicBezTo>
                  <a:cubicBezTo>
                    <a:pt x="93996" y="116316"/>
                    <a:pt x="116308" y="94001"/>
                    <a:pt x="116308" y="66563"/>
                  </a:cubicBezTo>
                  <a:cubicBezTo>
                    <a:pt x="116308" y="39152"/>
                    <a:pt x="93996" y="16838"/>
                    <a:pt x="66572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DB60FE56-8181-4B33-B96F-9993F2BDAC83}"/>
                </a:ext>
              </a:extLst>
            </p:cNvPr>
            <p:cNvSpPr/>
            <p:nvPr/>
          </p:nvSpPr>
          <p:spPr>
            <a:xfrm>
              <a:off x="625883" y="2403366"/>
              <a:ext cx="81996" cy="128850"/>
            </a:xfrm>
            <a:custGeom>
              <a:avLst/>
              <a:gdLst/>
              <a:ahLst/>
              <a:cxnLst/>
              <a:rect l="0" t="0" r="0" b="0"/>
              <a:pathLst>
                <a:path w="81995" h="128850">
                  <a:moveTo>
                    <a:pt x="9520" y="126670"/>
                  </a:moveTo>
                  <a:cubicBezTo>
                    <a:pt x="8736" y="126670"/>
                    <a:pt x="7942" y="126524"/>
                    <a:pt x="7160" y="126261"/>
                  </a:cubicBezTo>
                  <a:cubicBezTo>
                    <a:pt x="3333" y="124973"/>
                    <a:pt x="1286" y="120813"/>
                    <a:pt x="2589" y="116977"/>
                  </a:cubicBezTo>
                  <a:lnTo>
                    <a:pt x="34678" y="22741"/>
                  </a:lnTo>
                  <a:cubicBezTo>
                    <a:pt x="38582" y="7337"/>
                    <a:pt x="56633" y="-1155"/>
                    <a:pt x="76007" y="3444"/>
                  </a:cubicBezTo>
                  <a:cubicBezTo>
                    <a:pt x="79943" y="4380"/>
                    <a:pt x="82376" y="8304"/>
                    <a:pt x="81442" y="12257"/>
                  </a:cubicBezTo>
                  <a:cubicBezTo>
                    <a:pt x="80511" y="16181"/>
                    <a:pt x="76566" y="18612"/>
                    <a:pt x="72631" y="17675"/>
                  </a:cubicBezTo>
                  <a:cubicBezTo>
                    <a:pt x="61482" y="15069"/>
                    <a:pt x="50589" y="19081"/>
                    <a:pt x="48831" y="26489"/>
                  </a:cubicBezTo>
                  <a:lnTo>
                    <a:pt x="48638" y="27163"/>
                  </a:lnTo>
                  <a:lnTo>
                    <a:pt x="16446" y="121693"/>
                  </a:lnTo>
                  <a:cubicBezTo>
                    <a:pt x="15412" y="124738"/>
                    <a:pt x="12569" y="126670"/>
                    <a:pt x="9520" y="1266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BDF08E47-0508-4F9F-9166-711469790D57}"/>
                </a:ext>
              </a:extLst>
            </p:cNvPr>
            <p:cNvSpPr/>
            <p:nvPr/>
          </p:nvSpPr>
          <p:spPr>
            <a:xfrm>
              <a:off x="829725" y="2403399"/>
              <a:ext cx="81996" cy="125922"/>
            </a:xfrm>
            <a:custGeom>
              <a:avLst/>
              <a:gdLst/>
              <a:ahLst/>
              <a:cxnLst/>
              <a:rect l="0" t="0" r="0" b="0"/>
              <a:pathLst>
                <a:path w="81995" h="125921">
                  <a:moveTo>
                    <a:pt x="74325" y="126638"/>
                  </a:moveTo>
                  <a:cubicBezTo>
                    <a:pt x="71277" y="126638"/>
                    <a:pt x="68431" y="124706"/>
                    <a:pt x="67397" y="121660"/>
                  </a:cubicBezTo>
                  <a:lnTo>
                    <a:pt x="35006" y="26457"/>
                  </a:lnTo>
                  <a:cubicBezTo>
                    <a:pt x="33963" y="22064"/>
                    <a:pt x="29925" y="19692"/>
                    <a:pt x="27611" y="18697"/>
                  </a:cubicBezTo>
                  <a:cubicBezTo>
                    <a:pt x="22973" y="16676"/>
                    <a:pt x="16993" y="16296"/>
                    <a:pt x="11206" y="17643"/>
                  </a:cubicBezTo>
                  <a:cubicBezTo>
                    <a:pt x="7268" y="18579"/>
                    <a:pt x="3326" y="16149"/>
                    <a:pt x="2395" y="12225"/>
                  </a:cubicBezTo>
                  <a:cubicBezTo>
                    <a:pt x="1464" y="8301"/>
                    <a:pt x="3897" y="4348"/>
                    <a:pt x="7830" y="3411"/>
                  </a:cubicBezTo>
                  <a:cubicBezTo>
                    <a:pt x="16759" y="1302"/>
                    <a:pt x="25869" y="1947"/>
                    <a:pt x="33468" y="5284"/>
                  </a:cubicBezTo>
                  <a:cubicBezTo>
                    <a:pt x="41533" y="8799"/>
                    <a:pt x="47232" y="15153"/>
                    <a:pt x="49159" y="22709"/>
                  </a:cubicBezTo>
                  <a:lnTo>
                    <a:pt x="81251" y="116944"/>
                  </a:lnTo>
                  <a:cubicBezTo>
                    <a:pt x="82554" y="120781"/>
                    <a:pt x="80510" y="124940"/>
                    <a:pt x="76680" y="126229"/>
                  </a:cubicBezTo>
                  <a:cubicBezTo>
                    <a:pt x="75904" y="126492"/>
                    <a:pt x="75104" y="126638"/>
                    <a:pt x="74325" y="1266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96C68736-878B-4D2C-A0A7-A8A160E76C70}"/>
                </a:ext>
              </a:extLst>
            </p:cNvPr>
            <p:cNvSpPr/>
            <p:nvPr/>
          </p:nvSpPr>
          <p:spPr>
            <a:xfrm>
              <a:off x="734233" y="2533727"/>
              <a:ext cx="70282" cy="23427"/>
            </a:xfrm>
            <a:custGeom>
              <a:avLst/>
              <a:gdLst/>
              <a:ahLst/>
              <a:cxnLst/>
              <a:rect l="0" t="0" r="0" b="0"/>
              <a:pathLst>
                <a:path w="70281" h="23427">
                  <a:moveTo>
                    <a:pt x="61894" y="22315"/>
                  </a:moveTo>
                  <a:cubicBezTo>
                    <a:pt x="60775" y="22315"/>
                    <a:pt x="59639" y="22080"/>
                    <a:pt x="58576" y="21524"/>
                  </a:cubicBezTo>
                  <a:cubicBezTo>
                    <a:pt x="58514" y="21494"/>
                    <a:pt x="49006" y="16838"/>
                    <a:pt x="35099" y="16838"/>
                  </a:cubicBezTo>
                  <a:cubicBezTo>
                    <a:pt x="21382" y="16838"/>
                    <a:pt x="13244" y="21290"/>
                    <a:pt x="13168" y="21348"/>
                  </a:cubicBezTo>
                  <a:cubicBezTo>
                    <a:pt x="9668" y="23369"/>
                    <a:pt x="5188" y="22168"/>
                    <a:pt x="3170" y="18654"/>
                  </a:cubicBezTo>
                  <a:cubicBezTo>
                    <a:pt x="1156" y="15140"/>
                    <a:pt x="2368" y="10660"/>
                    <a:pt x="5870" y="8668"/>
                  </a:cubicBezTo>
                  <a:cubicBezTo>
                    <a:pt x="6330" y="8375"/>
                    <a:pt x="17297" y="2196"/>
                    <a:pt x="35099" y="2196"/>
                  </a:cubicBezTo>
                  <a:cubicBezTo>
                    <a:pt x="52707" y="2196"/>
                    <a:pt x="64720" y="8229"/>
                    <a:pt x="65220" y="8492"/>
                  </a:cubicBezTo>
                  <a:cubicBezTo>
                    <a:pt x="68822" y="10308"/>
                    <a:pt x="70257" y="14729"/>
                    <a:pt x="68421" y="18331"/>
                  </a:cubicBezTo>
                  <a:cubicBezTo>
                    <a:pt x="67130" y="20851"/>
                    <a:pt x="64562" y="22315"/>
                    <a:pt x="61894" y="22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0655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232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414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response?</a:t>
            </a:r>
            <a:endParaRPr lang="en-IE" dirty="0"/>
          </a:p>
        </p:txBody>
      </p:sp>
      <p:pic>
        <p:nvPicPr>
          <p:cNvPr id="27" name="Content Placeholder 26" descr="Category:SVG emoji smilies - Wikimedia Common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183" y="2811319"/>
            <a:ext cx="1615426" cy="1476808"/>
          </a:xfrm>
        </p:spPr>
      </p:pic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427FC1E-7985-7740-AECD-BB1FE8B23C08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0" name="Picture 29" descr="Category:SVG emoji smilies - Wikimedia Common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476" y="3046341"/>
            <a:ext cx="1143000" cy="1143000"/>
          </a:xfrm>
          <a:prstGeom prst="rect">
            <a:avLst/>
          </a:prstGeom>
        </p:spPr>
      </p:pic>
      <p:pic>
        <p:nvPicPr>
          <p:cNvPr id="33" name="Picture 32" descr="Category:SVG emoji smilies - Wikimedia Common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554" y="3042227"/>
            <a:ext cx="1143000" cy="1143000"/>
          </a:xfrm>
          <a:prstGeom prst="rect">
            <a:avLst/>
          </a:prstGeom>
        </p:spPr>
      </p:pic>
      <p:pic>
        <p:nvPicPr>
          <p:cNvPr id="34" name="Picture 33" descr="Category:SVG emoji smilies - Wikimedia Common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0" y="2947555"/>
            <a:ext cx="1143000" cy="1143000"/>
          </a:xfrm>
          <a:prstGeom prst="rect">
            <a:avLst/>
          </a:prstGeom>
        </p:spPr>
      </p:pic>
      <p:pic>
        <p:nvPicPr>
          <p:cNvPr id="2" name="Picture 1" descr="Category:SVG emoji smilies - Wikimedia Commons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186" y="3059234"/>
            <a:ext cx="1143000" cy="1143000"/>
          </a:xfrm>
          <a:prstGeom prst="rect">
            <a:avLst/>
          </a:prstGeom>
        </p:spPr>
      </p:pic>
      <p:pic>
        <p:nvPicPr>
          <p:cNvPr id="4" name="Picture 3" descr="Category:SVG emoji smilies - Wikimedia Commons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3105" y="3145127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120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Assess nature of the fraud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</a:t>
            </a:r>
            <a:r>
              <a:rPr lang="en-US" dirty="0"/>
              <a:t>the nature and extent of the </a:t>
            </a:r>
            <a:r>
              <a:rPr lang="en-US" dirty="0" smtClean="0"/>
              <a:t>fraud.  </a:t>
            </a:r>
          </a:p>
          <a:p>
            <a:r>
              <a:rPr lang="en-US" dirty="0" smtClean="0"/>
              <a:t>Internal or external?</a:t>
            </a:r>
          </a:p>
          <a:p>
            <a:r>
              <a:rPr lang="en-US" dirty="0" smtClean="0"/>
              <a:t>How did it come to light?</a:t>
            </a:r>
          </a:p>
          <a:p>
            <a:r>
              <a:rPr lang="en-US" dirty="0" smtClean="0"/>
              <a:t>Is your company a </a:t>
            </a:r>
            <a:r>
              <a:rPr lang="en-US" dirty="0"/>
              <a:t>witness or a suspect or both? </a:t>
            </a:r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/>
              <a:t>a </a:t>
            </a:r>
            <a:r>
              <a:rPr lang="en-US" dirty="0" smtClean="0"/>
              <a:t>raid </a:t>
            </a:r>
            <a:r>
              <a:rPr lang="en-US" dirty="0"/>
              <a:t>likely – if so, are you prepared?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C432190-490B-4C17-B0BB-A0A103F364B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1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Assemble your response team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few individuals as possible</a:t>
            </a:r>
          </a:p>
          <a:p>
            <a:pPr lvl="1"/>
            <a:r>
              <a:rPr lang="en-US" dirty="0" smtClean="0"/>
              <a:t>Responsibilities:</a:t>
            </a:r>
          </a:p>
          <a:p>
            <a:pPr lvl="2"/>
            <a:r>
              <a:rPr lang="en-US" dirty="0" smtClean="0"/>
              <a:t>manage investigation</a:t>
            </a:r>
          </a:p>
          <a:p>
            <a:pPr lvl="2"/>
            <a:r>
              <a:rPr lang="en-US" dirty="0" smtClean="0"/>
              <a:t>update key internal stakeholders</a:t>
            </a:r>
          </a:p>
          <a:p>
            <a:pPr lvl="2"/>
            <a:r>
              <a:rPr lang="en-US" dirty="0" smtClean="0"/>
              <a:t>interact with external lawyers</a:t>
            </a:r>
          </a:p>
          <a:p>
            <a:r>
              <a:rPr lang="en-US" dirty="0" smtClean="0"/>
              <a:t>Exclude those who may be involved in the matter, even peripherally</a:t>
            </a:r>
          </a:p>
          <a:p>
            <a:r>
              <a:rPr lang="en-US" dirty="0" smtClean="0"/>
              <a:t>LPP considerations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C432190-490B-4C17-B0BB-A0A103F364B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43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468D5-7E17-4208-8185-4B664F551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Formulate a communications plan</a:t>
            </a: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4B6E8-53AB-4F8F-BCE3-15697D04C5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427FC1E-7985-7740-AECD-BB1FE8B23C0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6038EAC-964F-4BCD-AFE6-CA8DA4AE6471}"/>
              </a:ext>
            </a:extLst>
          </p:cNvPr>
          <p:cNvSpPr/>
          <p:nvPr/>
        </p:nvSpPr>
        <p:spPr>
          <a:xfrm>
            <a:off x="4206473" y="5275245"/>
            <a:ext cx="3386443" cy="975163"/>
          </a:xfrm>
          <a:custGeom>
            <a:avLst/>
            <a:gdLst>
              <a:gd name="connsiteX0" fmla="*/ 349297 w 3386443"/>
              <a:gd name="connsiteY0" fmla="*/ 0 h 975163"/>
              <a:gd name="connsiteX1" fmla="*/ 3386443 w 3386443"/>
              <a:gd name="connsiteY1" fmla="*/ 0 h 975163"/>
              <a:gd name="connsiteX2" fmla="*/ 3386443 w 3386443"/>
              <a:gd name="connsiteY2" fmla="*/ 975163 h 975163"/>
              <a:gd name="connsiteX3" fmla="*/ 349297 w 3386443"/>
              <a:gd name="connsiteY3" fmla="*/ 975163 h 975163"/>
              <a:gd name="connsiteX4" fmla="*/ 349297 w 3386443"/>
              <a:gd name="connsiteY4" fmla="*/ 836879 h 975163"/>
              <a:gd name="connsiteX5" fmla="*/ 0 w 3386443"/>
              <a:gd name="connsiteY5" fmla="*/ 487582 h 975163"/>
              <a:gd name="connsiteX6" fmla="*/ 349297 w 3386443"/>
              <a:gd name="connsiteY6" fmla="*/ 138285 h 975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86443" h="975163">
                <a:moveTo>
                  <a:pt x="349297" y="0"/>
                </a:moveTo>
                <a:lnTo>
                  <a:pt x="3386443" y="0"/>
                </a:lnTo>
                <a:lnTo>
                  <a:pt x="3386443" y="975163"/>
                </a:lnTo>
                <a:lnTo>
                  <a:pt x="349297" y="975163"/>
                </a:lnTo>
                <a:lnTo>
                  <a:pt x="349297" y="836879"/>
                </a:lnTo>
                <a:cubicBezTo>
                  <a:pt x="156386" y="836879"/>
                  <a:pt x="0" y="680493"/>
                  <a:pt x="0" y="487582"/>
                </a:cubicBezTo>
                <a:cubicBezTo>
                  <a:pt x="0" y="294671"/>
                  <a:pt x="156386" y="138285"/>
                  <a:pt x="349297" y="138285"/>
                </a:cubicBez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C10D2B-EF8C-4677-A3AA-C32F865E0D55}"/>
              </a:ext>
            </a:extLst>
          </p:cNvPr>
          <p:cNvSpPr/>
          <p:nvPr/>
        </p:nvSpPr>
        <p:spPr>
          <a:xfrm>
            <a:off x="4644972" y="5191191"/>
            <a:ext cx="3037146" cy="975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F45235F-4A0A-4DF1-B5B6-35A8CE96D2F3}"/>
              </a:ext>
            </a:extLst>
          </p:cNvPr>
          <p:cNvSpPr/>
          <p:nvPr/>
        </p:nvSpPr>
        <p:spPr>
          <a:xfrm>
            <a:off x="4295675" y="5329475"/>
            <a:ext cx="698594" cy="698594"/>
          </a:xfrm>
          <a:prstGeom prst="ellipse">
            <a:avLst/>
          </a:prstGeom>
          <a:solidFill>
            <a:schemeClr val="accent4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CE27B8-A7E9-44FB-AAAB-22FE3A77C63F}"/>
              </a:ext>
            </a:extLst>
          </p:cNvPr>
          <p:cNvSpPr txBox="1"/>
          <p:nvPr/>
        </p:nvSpPr>
        <p:spPr>
          <a:xfrm>
            <a:off x="5117859" y="5478717"/>
            <a:ext cx="2333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 dirty="0" smtClean="0">
                <a:latin typeface="Arial" panose="020B0604020202020204" pitchFamily="34" charset="0"/>
              </a:rPr>
              <a:t>Media</a:t>
            </a:r>
            <a:endParaRPr lang="en-IE" sz="2200" b="1" dirty="0">
              <a:latin typeface="Arial" panose="020B06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A8CA174-1708-4E7C-986B-AC9CED0641B8}"/>
              </a:ext>
            </a:extLst>
          </p:cNvPr>
          <p:cNvGrpSpPr/>
          <p:nvPr/>
        </p:nvGrpSpPr>
        <p:grpSpPr>
          <a:xfrm>
            <a:off x="4477628" y="5515446"/>
            <a:ext cx="334688" cy="334344"/>
            <a:chOff x="5235799" y="4169223"/>
            <a:chExt cx="270977" cy="270699"/>
          </a:xfrm>
          <a:solidFill>
            <a:schemeClr val="bg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E64E33-762D-42DA-ACEB-66CFC42E0F01}"/>
                </a:ext>
              </a:extLst>
            </p:cNvPr>
            <p:cNvSpPr/>
            <p:nvPr/>
          </p:nvSpPr>
          <p:spPr>
            <a:xfrm>
              <a:off x="5289835" y="4169223"/>
              <a:ext cx="164711" cy="225814"/>
            </a:xfrm>
            <a:custGeom>
              <a:avLst/>
              <a:gdLst>
                <a:gd name="connsiteX0" fmla="*/ 82462 w 164711"/>
                <a:gd name="connsiteY0" fmla="*/ 225840 h 225813"/>
                <a:gd name="connsiteX1" fmla="*/ 77866 w 164711"/>
                <a:gd name="connsiteY1" fmla="*/ 221564 h 225813"/>
                <a:gd name="connsiteX2" fmla="*/ 1992 w 164711"/>
                <a:gd name="connsiteY2" fmla="*/ 82410 h 225813"/>
                <a:gd name="connsiteX3" fmla="*/ 82408 w 164711"/>
                <a:gd name="connsiteY3" fmla="*/ 1992 h 225813"/>
                <a:gd name="connsiteX4" fmla="*/ 162825 w 164711"/>
                <a:gd name="connsiteY4" fmla="*/ 82410 h 225813"/>
                <a:gd name="connsiteX5" fmla="*/ 87005 w 164711"/>
                <a:gd name="connsiteY5" fmla="*/ 221510 h 225813"/>
                <a:gd name="connsiteX6" fmla="*/ 82462 w 164711"/>
                <a:gd name="connsiteY6" fmla="*/ 225840 h 225813"/>
                <a:gd name="connsiteX7" fmla="*/ 82408 w 164711"/>
                <a:gd name="connsiteY7" fmla="*/ 15276 h 225813"/>
                <a:gd name="connsiteX8" fmla="*/ 15276 w 164711"/>
                <a:gd name="connsiteY8" fmla="*/ 82410 h 225813"/>
                <a:gd name="connsiteX9" fmla="*/ 82356 w 164711"/>
                <a:gd name="connsiteY9" fmla="*/ 207324 h 225813"/>
                <a:gd name="connsiteX10" fmla="*/ 149542 w 164711"/>
                <a:gd name="connsiteY10" fmla="*/ 82410 h 225813"/>
                <a:gd name="connsiteX11" fmla="*/ 82408 w 164711"/>
                <a:gd name="connsiteY11" fmla="*/ 15276 h 22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4711" h="225813">
                  <a:moveTo>
                    <a:pt x="82462" y="225840"/>
                  </a:moveTo>
                  <a:lnTo>
                    <a:pt x="77866" y="221564"/>
                  </a:lnTo>
                  <a:cubicBezTo>
                    <a:pt x="74784" y="218669"/>
                    <a:pt x="1992" y="149887"/>
                    <a:pt x="1992" y="82410"/>
                  </a:cubicBezTo>
                  <a:cubicBezTo>
                    <a:pt x="1992" y="38070"/>
                    <a:pt x="38069" y="1992"/>
                    <a:pt x="82408" y="1992"/>
                  </a:cubicBezTo>
                  <a:cubicBezTo>
                    <a:pt x="126748" y="1992"/>
                    <a:pt x="162825" y="38070"/>
                    <a:pt x="162825" y="82410"/>
                  </a:cubicBezTo>
                  <a:cubicBezTo>
                    <a:pt x="162825" y="148133"/>
                    <a:pt x="90086" y="218534"/>
                    <a:pt x="87005" y="221510"/>
                  </a:cubicBezTo>
                  <a:lnTo>
                    <a:pt x="82462" y="225840"/>
                  </a:lnTo>
                  <a:close/>
                  <a:moveTo>
                    <a:pt x="82408" y="15276"/>
                  </a:moveTo>
                  <a:cubicBezTo>
                    <a:pt x="45402" y="15276"/>
                    <a:pt x="15276" y="45401"/>
                    <a:pt x="15276" y="82410"/>
                  </a:cubicBezTo>
                  <a:cubicBezTo>
                    <a:pt x="15276" y="134850"/>
                    <a:pt x="66548" y="191171"/>
                    <a:pt x="82356" y="207324"/>
                  </a:cubicBezTo>
                  <a:cubicBezTo>
                    <a:pt x="98136" y="190907"/>
                    <a:pt x="149542" y="133496"/>
                    <a:pt x="149542" y="82410"/>
                  </a:cubicBezTo>
                  <a:cubicBezTo>
                    <a:pt x="149542" y="45401"/>
                    <a:pt x="119442" y="15276"/>
                    <a:pt x="82408" y="152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A1927EC-FB9E-48B9-A553-CA2B98E0ADC3}"/>
                </a:ext>
              </a:extLst>
            </p:cNvPr>
            <p:cNvSpPr/>
            <p:nvPr/>
          </p:nvSpPr>
          <p:spPr>
            <a:xfrm>
              <a:off x="5331863" y="4208727"/>
              <a:ext cx="79699" cy="79699"/>
            </a:xfrm>
            <a:custGeom>
              <a:avLst/>
              <a:gdLst>
                <a:gd name="connsiteX0" fmla="*/ 40381 w 79698"/>
                <a:gd name="connsiteY0" fmla="*/ 78770 h 79698"/>
                <a:gd name="connsiteX1" fmla="*/ 1992 w 79698"/>
                <a:gd name="connsiteY1" fmla="*/ 40381 h 79698"/>
                <a:gd name="connsiteX2" fmla="*/ 40381 w 79698"/>
                <a:gd name="connsiteY2" fmla="*/ 1992 h 79698"/>
                <a:gd name="connsiteX3" fmla="*/ 78769 w 79698"/>
                <a:gd name="connsiteY3" fmla="*/ 40381 h 79698"/>
                <a:gd name="connsiteX4" fmla="*/ 40381 w 79698"/>
                <a:gd name="connsiteY4" fmla="*/ 78770 h 79698"/>
                <a:gd name="connsiteX5" fmla="*/ 40381 w 79698"/>
                <a:gd name="connsiteY5" fmla="*/ 15276 h 79698"/>
                <a:gd name="connsiteX6" fmla="*/ 15276 w 79698"/>
                <a:gd name="connsiteY6" fmla="*/ 40381 h 79698"/>
                <a:gd name="connsiteX7" fmla="*/ 40381 w 79698"/>
                <a:gd name="connsiteY7" fmla="*/ 65487 h 79698"/>
                <a:gd name="connsiteX8" fmla="*/ 65486 w 79698"/>
                <a:gd name="connsiteY8" fmla="*/ 40381 h 79698"/>
                <a:gd name="connsiteX9" fmla="*/ 40381 w 79698"/>
                <a:gd name="connsiteY9" fmla="*/ 15276 h 79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698" h="79698">
                  <a:moveTo>
                    <a:pt x="40381" y="78770"/>
                  </a:moveTo>
                  <a:cubicBezTo>
                    <a:pt x="19207" y="78770"/>
                    <a:pt x="1992" y="61554"/>
                    <a:pt x="1992" y="40381"/>
                  </a:cubicBezTo>
                  <a:cubicBezTo>
                    <a:pt x="1992" y="19235"/>
                    <a:pt x="19207" y="1992"/>
                    <a:pt x="40381" y="1992"/>
                  </a:cubicBezTo>
                  <a:cubicBezTo>
                    <a:pt x="61554" y="1992"/>
                    <a:pt x="78769" y="19235"/>
                    <a:pt x="78769" y="40381"/>
                  </a:cubicBezTo>
                  <a:cubicBezTo>
                    <a:pt x="78769" y="61554"/>
                    <a:pt x="61554" y="78770"/>
                    <a:pt x="40381" y="78770"/>
                  </a:cubicBezTo>
                  <a:close/>
                  <a:moveTo>
                    <a:pt x="40381" y="15276"/>
                  </a:moveTo>
                  <a:cubicBezTo>
                    <a:pt x="26540" y="15276"/>
                    <a:pt x="15276" y="26540"/>
                    <a:pt x="15276" y="40381"/>
                  </a:cubicBezTo>
                  <a:cubicBezTo>
                    <a:pt x="15276" y="54222"/>
                    <a:pt x="26540" y="65487"/>
                    <a:pt x="40381" y="65487"/>
                  </a:cubicBezTo>
                  <a:cubicBezTo>
                    <a:pt x="54222" y="65487"/>
                    <a:pt x="65486" y="54222"/>
                    <a:pt x="65486" y="40381"/>
                  </a:cubicBezTo>
                  <a:cubicBezTo>
                    <a:pt x="65486" y="26540"/>
                    <a:pt x="54222" y="15276"/>
                    <a:pt x="40381" y="152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04A726A-83A6-48B9-B71E-67B1B41D1082}"/>
                </a:ext>
              </a:extLst>
            </p:cNvPr>
            <p:cNvSpPr/>
            <p:nvPr/>
          </p:nvSpPr>
          <p:spPr>
            <a:xfrm>
              <a:off x="5235799" y="4357566"/>
              <a:ext cx="270977" cy="82356"/>
            </a:xfrm>
            <a:custGeom>
              <a:avLst/>
              <a:gdLst>
                <a:gd name="connsiteX0" fmla="*/ 136445 w 270976"/>
                <a:gd name="connsiteY0" fmla="*/ 81969 h 82355"/>
                <a:gd name="connsiteX1" fmla="*/ 1992 w 270976"/>
                <a:gd name="connsiteY1" fmla="*/ 40049 h 82355"/>
                <a:gd name="connsiteX2" fmla="*/ 76670 w 270976"/>
                <a:gd name="connsiteY2" fmla="*/ 2137 h 82355"/>
                <a:gd name="connsiteX3" fmla="*/ 84189 w 270976"/>
                <a:gd name="connsiteY3" fmla="*/ 7770 h 82355"/>
                <a:gd name="connsiteX4" fmla="*/ 78557 w 270976"/>
                <a:gd name="connsiteY4" fmla="*/ 15288 h 82355"/>
                <a:gd name="connsiteX5" fmla="*/ 15276 w 270976"/>
                <a:gd name="connsiteY5" fmla="*/ 40049 h 82355"/>
                <a:gd name="connsiteX6" fmla="*/ 136445 w 270976"/>
                <a:gd name="connsiteY6" fmla="*/ 68686 h 82355"/>
                <a:gd name="connsiteX7" fmla="*/ 257641 w 270976"/>
                <a:gd name="connsiteY7" fmla="*/ 40049 h 82355"/>
                <a:gd name="connsiteX8" fmla="*/ 193722 w 270976"/>
                <a:gd name="connsiteY8" fmla="*/ 15208 h 82355"/>
                <a:gd name="connsiteX9" fmla="*/ 188090 w 270976"/>
                <a:gd name="connsiteY9" fmla="*/ 7689 h 82355"/>
                <a:gd name="connsiteX10" fmla="*/ 195581 w 270976"/>
                <a:gd name="connsiteY10" fmla="*/ 2057 h 82355"/>
                <a:gd name="connsiteX11" fmla="*/ 270924 w 270976"/>
                <a:gd name="connsiteY11" fmla="*/ 40049 h 82355"/>
                <a:gd name="connsiteX12" fmla="*/ 136445 w 270976"/>
                <a:gd name="connsiteY12" fmla="*/ 81969 h 82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70976" h="82355">
                  <a:moveTo>
                    <a:pt x="136445" y="81969"/>
                  </a:moveTo>
                  <a:cubicBezTo>
                    <a:pt x="69631" y="81969"/>
                    <a:pt x="1992" y="67570"/>
                    <a:pt x="1992" y="40049"/>
                  </a:cubicBezTo>
                  <a:cubicBezTo>
                    <a:pt x="1992" y="16404"/>
                    <a:pt x="48776" y="6148"/>
                    <a:pt x="76670" y="2137"/>
                  </a:cubicBezTo>
                  <a:cubicBezTo>
                    <a:pt x="80337" y="1631"/>
                    <a:pt x="83657" y="4130"/>
                    <a:pt x="84189" y="7770"/>
                  </a:cubicBezTo>
                  <a:cubicBezTo>
                    <a:pt x="84693" y="11410"/>
                    <a:pt x="82196" y="14756"/>
                    <a:pt x="78557" y="15288"/>
                  </a:cubicBezTo>
                  <a:cubicBezTo>
                    <a:pt x="32464" y="21904"/>
                    <a:pt x="15276" y="33991"/>
                    <a:pt x="15276" y="40049"/>
                  </a:cubicBezTo>
                  <a:cubicBezTo>
                    <a:pt x="15276" y="50037"/>
                    <a:pt x="56879" y="68686"/>
                    <a:pt x="136445" y="68686"/>
                  </a:cubicBezTo>
                  <a:cubicBezTo>
                    <a:pt x="216011" y="68686"/>
                    <a:pt x="257641" y="50037"/>
                    <a:pt x="257641" y="40049"/>
                  </a:cubicBezTo>
                  <a:cubicBezTo>
                    <a:pt x="257641" y="33937"/>
                    <a:pt x="240293" y="21798"/>
                    <a:pt x="193722" y="15208"/>
                  </a:cubicBezTo>
                  <a:cubicBezTo>
                    <a:pt x="190109" y="14676"/>
                    <a:pt x="187559" y="11329"/>
                    <a:pt x="188090" y="7689"/>
                  </a:cubicBezTo>
                  <a:cubicBezTo>
                    <a:pt x="188594" y="4049"/>
                    <a:pt x="191942" y="1554"/>
                    <a:pt x="195581" y="2057"/>
                  </a:cubicBezTo>
                  <a:cubicBezTo>
                    <a:pt x="218242" y="5245"/>
                    <a:pt x="270924" y="15369"/>
                    <a:pt x="270924" y="40049"/>
                  </a:cubicBezTo>
                  <a:cubicBezTo>
                    <a:pt x="270924" y="67570"/>
                    <a:pt x="203259" y="81969"/>
                    <a:pt x="136445" y="819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  <p:sp>
        <p:nvSpPr>
          <p:cNvPr id="16" name="Arrow: Down 15">
            <a:extLst>
              <a:ext uri="{FF2B5EF4-FFF2-40B4-BE49-F238E27FC236}">
                <a16:creationId xmlns:a16="http://schemas.microsoft.com/office/drawing/2014/main" id="{E9379C3F-F509-4ECB-BE6A-3DE78BB27CD6}"/>
              </a:ext>
            </a:extLst>
          </p:cNvPr>
          <p:cNvSpPr/>
          <p:nvPr/>
        </p:nvSpPr>
        <p:spPr>
          <a:xfrm>
            <a:off x="6066951" y="4486444"/>
            <a:ext cx="168787" cy="787876"/>
          </a:xfrm>
          <a:prstGeom prst="downArrow">
            <a:avLst>
              <a:gd name="adj1" fmla="val 50000"/>
              <a:gd name="adj2" fmla="val 764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6A84CD6-8830-4308-A79A-36C3CD1282B0}"/>
              </a:ext>
            </a:extLst>
          </p:cNvPr>
          <p:cNvSpPr/>
          <p:nvPr/>
        </p:nvSpPr>
        <p:spPr>
          <a:xfrm>
            <a:off x="7894553" y="3859778"/>
            <a:ext cx="3386443" cy="975163"/>
          </a:xfrm>
          <a:custGeom>
            <a:avLst/>
            <a:gdLst>
              <a:gd name="connsiteX0" fmla="*/ 349297 w 3386443"/>
              <a:gd name="connsiteY0" fmla="*/ 0 h 975163"/>
              <a:gd name="connsiteX1" fmla="*/ 3386443 w 3386443"/>
              <a:gd name="connsiteY1" fmla="*/ 0 h 975163"/>
              <a:gd name="connsiteX2" fmla="*/ 3386443 w 3386443"/>
              <a:gd name="connsiteY2" fmla="*/ 975163 h 975163"/>
              <a:gd name="connsiteX3" fmla="*/ 349297 w 3386443"/>
              <a:gd name="connsiteY3" fmla="*/ 975163 h 975163"/>
              <a:gd name="connsiteX4" fmla="*/ 349297 w 3386443"/>
              <a:gd name="connsiteY4" fmla="*/ 836879 h 975163"/>
              <a:gd name="connsiteX5" fmla="*/ 0 w 3386443"/>
              <a:gd name="connsiteY5" fmla="*/ 487582 h 975163"/>
              <a:gd name="connsiteX6" fmla="*/ 349297 w 3386443"/>
              <a:gd name="connsiteY6" fmla="*/ 138285 h 975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86443" h="975163">
                <a:moveTo>
                  <a:pt x="349297" y="0"/>
                </a:moveTo>
                <a:lnTo>
                  <a:pt x="3386443" y="0"/>
                </a:lnTo>
                <a:lnTo>
                  <a:pt x="3386443" y="975163"/>
                </a:lnTo>
                <a:lnTo>
                  <a:pt x="349297" y="975163"/>
                </a:lnTo>
                <a:lnTo>
                  <a:pt x="349297" y="836879"/>
                </a:lnTo>
                <a:cubicBezTo>
                  <a:pt x="156386" y="836879"/>
                  <a:pt x="0" y="680493"/>
                  <a:pt x="0" y="487582"/>
                </a:cubicBezTo>
                <a:cubicBezTo>
                  <a:pt x="0" y="294671"/>
                  <a:pt x="156386" y="138285"/>
                  <a:pt x="349297" y="138285"/>
                </a:cubicBez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1ED7C2-0B5B-4C00-A503-AC0A1C686512}"/>
              </a:ext>
            </a:extLst>
          </p:cNvPr>
          <p:cNvSpPr/>
          <p:nvPr/>
        </p:nvSpPr>
        <p:spPr>
          <a:xfrm>
            <a:off x="8333052" y="3775724"/>
            <a:ext cx="3037146" cy="975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D05CE82-3BA7-4547-AAFB-FBD516BCDCD5}"/>
              </a:ext>
            </a:extLst>
          </p:cNvPr>
          <p:cNvSpPr/>
          <p:nvPr/>
        </p:nvSpPr>
        <p:spPr>
          <a:xfrm>
            <a:off x="7983755" y="3914008"/>
            <a:ext cx="698594" cy="698594"/>
          </a:xfrm>
          <a:prstGeom prst="ellipse">
            <a:avLst/>
          </a:prstGeom>
          <a:solidFill>
            <a:schemeClr val="accent4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1CB080C-820E-4072-B160-5B462C6830AF}"/>
              </a:ext>
            </a:extLst>
          </p:cNvPr>
          <p:cNvSpPr txBox="1"/>
          <p:nvPr/>
        </p:nvSpPr>
        <p:spPr>
          <a:xfrm>
            <a:off x="8755137" y="4063250"/>
            <a:ext cx="2333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 dirty="0" smtClean="0">
                <a:latin typeface="Arial" panose="020B0604020202020204" pitchFamily="34" charset="0"/>
              </a:rPr>
              <a:t>Regulators</a:t>
            </a:r>
            <a:endParaRPr lang="en-IE" sz="2200" b="1" dirty="0">
              <a:latin typeface="Arial" panose="020B06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3DD9386-9A87-413E-BE23-7C1323AE12D8}"/>
              </a:ext>
            </a:extLst>
          </p:cNvPr>
          <p:cNvGrpSpPr/>
          <p:nvPr/>
        </p:nvGrpSpPr>
        <p:grpSpPr>
          <a:xfrm>
            <a:off x="8165708" y="4099979"/>
            <a:ext cx="334688" cy="334344"/>
            <a:chOff x="5235799" y="4169223"/>
            <a:chExt cx="270977" cy="270699"/>
          </a:xfrm>
          <a:solidFill>
            <a:schemeClr val="bg1"/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03B94CD-80F4-4487-BBC9-1D3C19EAB47E}"/>
                </a:ext>
              </a:extLst>
            </p:cNvPr>
            <p:cNvSpPr/>
            <p:nvPr/>
          </p:nvSpPr>
          <p:spPr>
            <a:xfrm>
              <a:off x="5289835" y="4169223"/>
              <a:ext cx="164711" cy="225814"/>
            </a:xfrm>
            <a:custGeom>
              <a:avLst/>
              <a:gdLst>
                <a:gd name="connsiteX0" fmla="*/ 82462 w 164711"/>
                <a:gd name="connsiteY0" fmla="*/ 225840 h 225813"/>
                <a:gd name="connsiteX1" fmla="*/ 77866 w 164711"/>
                <a:gd name="connsiteY1" fmla="*/ 221564 h 225813"/>
                <a:gd name="connsiteX2" fmla="*/ 1992 w 164711"/>
                <a:gd name="connsiteY2" fmla="*/ 82410 h 225813"/>
                <a:gd name="connsiteX3" fmla="*/ 82408 w 164711"/>
                <a:gd name="connsiteY3" fmla="*/ 1992 h 225813"/>
                <a:gd name="connsiteX4" fmla="*/ 162825 w 164711"/>
                <a:gd name="connsiteY4" fmla="*/ 82410 h 225813"/>
                <a:gd name="connsiteX5" fmla="*/ 87005 w 164711"/>
                <a:gd name="connsiteY5" fmla="*/ 221510 h 225813"/>
                <a:gd name="connsiteX6" fmla="*/ 82462 w 164711"/>
                <a:gd name="connsiteY6" fmla="*/ 225840 h 225813"/>
                <a:gd name="connsiteX7" fmla="*/ 82408 w 164711"/>
                <a:gd name="connsiteY7" fmla="*/ 15276 h 225813"/>
                <a:gd name="connsiteX8" fmla="*/ 15276 w 164711"/>
                <a:gd name="connsiteY8" fmla="*/ 82410 h 225813"/>
                <a:gd name="connsiteX9" fmla="*/ 82356 w 164711"/>
                <a:gd name="connsiteY9" fmla="*/ 207324 h 225813"/>
                <a:gd name="connsiteX10" fmla="*/ 149542 w 164711"/>
                <a:gd name="connsiteY10" fmla="*/ 82410 h 225813"/>
                <a:gd name="connsiteX11" fmla="*/ 82408 w 164711"/>
                <a:gd name="connsiteY11" fmla="*/ 15276 h 22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4711" h="225813">
                  <a:moveTo>
                    <a:pt x="82462" y="225840"/>
                  </a:moveTo>
                  <a:lnTo>
                    <a:pt x="77866" y="221564"/>
                  </a:lnTo>
                  <a:cubicBezTo>
                    <a:pt x="74784" y="218669"/>
                    <a:pt x="1992" y="149887"/>
                    <a:pt x="1992" y="82410"/>
                  </a:cubicBezTo>
                  <a:cubicBezTo>
                    <a:pt x="1992" y="38070"/>
                    <a:pt x="38069" y="1992"/>
                    <a:pt x="82408" y="1992"/>
                  </a:cubicBezTo>
                  <a:cubicBezTo>
                    <a:pt x="126748" y="1992"/>
                    <a:pt x="162825" y="38070"/>
                    <a:pt x="162825" y="82410"/>
                  </a:cubicBezTo>
                  <a:cubicBezTo>
                    <a:pt x="162825" y="148133"/>
                    <a:pt x="90086" y="218534"/>
                    <a:pt x="87005" y="221510"/>
                  </a:cubicBezTo>
                  <a:lnTo>
                    <a:pt x="82462" y="225840"/>
                  </a:lnTo>
                  <a:close/>
                  <a:moveTo>
                    <a:pt x="82408" y="15276"/>
                  </a:moveTo>
                  <a:cubicBezTo>
                    <a:pt x="45402" y="15276"/>
                    <a:pt x="15276" y="45401"/>
                    <a:pt x="15276" y="82410"/>
                  </a:cubicBezTo>
                  <a:cubicBezTo>
                    <a:pt x="15276" y="134850"/>
                    <a:pt x="66548" y="191171"/>
                    <a:pt x="82356" y="207324"/>
                  </a:cubicBezTo>
                  <a:cubicBezTo>
                    <a:pt x="98136" y="190907"/>
                    <a:pt x="149542" y="133496"/>
                    <a:pt x="149542" y="82410"/>
                  </a:cubicBezTo>
                  <a:cubicBezTo>
                    <a:pt x="149542" y="45401"/>
                    <a:pt x="119442" y="15276"/>
                    <a:pt x="82408" y="152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E4D3341-2637-45FE-9984-7A76CE68A0D1}"/>
                </a:ext>
              </a:extLst>
            </p:cNvPr>
            <p:cNvSpPr/>
            <p:nvPr/>
          </p:nvSpPr>
          <p:spPr>
            <a:xfrm>
              <a:off x="5331863" y="4208727"/>
              <a:ext cx="79699" cy="79699"/>
            </a:xfrm>
            <a:custGeom>
              <a:avLst/>
              <a:gdLst>
                <a:gd name="connsiteX0" fmla="*/ 40381 w 79698"/>
                <a:gd name="connsiteY0" fmla="*/ 78770 h 79698"/>
                <a:gd name="connsiteX1" fmla="*/ 1992 w 79698"/>
                <a:gd name="connsiteY1" fmla="*/ 40381 h 79698"/>
                <a:gd name="connsiteX2" fmla="*/ 40381 w 79698"/>
                <a:gd name="connsiteY2" fmla="*/ 1992 h 79698"/>
                <a:gd name="connsiteX3" fmla="*/ 78769 w 79698"/>
                <a:gd name="connsiteY3" fmla="*/ 40381 h 79698"/>
                <a:gd name="connsiteX4" fmla="*/ 40381 w 79698"/>
                <a:gd name="connsiteY4" fmla="*/ 78770 h 79698"/>
                <a:gd name="connsiteX5" fmla="*/ 40381 w 79698"/>
                <a:gd name="connsiteY5" fmla="*/ 15276 h 79698"/>
                <a:gd name="connsiteX6" fmla="*/ 15276 w 79698"/>
                <a:gd name="connsiteY6" fmla="*/ 40381 h 79698"/>
                <a:gd name="connsiteX7" fmla="*/ 40381 w 79698"/>
                <a:gd name="connsiteY7" fmla="*/ 65487 h 79698"/>
                <a:gd name="connsiteX8" fmla="*/ 65486 w 79698"/>
                <a:gd name="connsiteY8" fmla="*/ 40381 h 79698"/>
                <a:gd name="connsiteX9" fmla="*/ 40381 w 79698"/>
                <a:gd name="connsiteY9" fmla="*/ 15276 h 79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698" h="79698">
                  <a:moveTo>
                    <a:pt x="40381" y="78770"/>
                  </a:moveTo>
                  <a:cubicBezTo>
                    <a:pt x="19207" y="78770"/>
                    <a:pt x="1992" y="61554"/>
                    <a:pt x="1992" y="40381"/>
                  </a:cubicBezTo>
                  <a:cubicBezTo>
                    <a:pt x="1992" y="19235"/>
                    <a:pt x="19207" y="1992"/>
                    <a:pt x="40381" y="1992"/>
                  </a:cubicBezTo>
                  <a:cubicBezTo>
                    <a:pt x="61554" y="1992"/>
                    <a:pt x="78769" y="19235"/>
                    <a:pt x="78769" y="40381"/>
                  </a:cubicBezTo>
                  <a:cubicBezTo>
                    <a:pt x="78769" y="61554"/>
                    <a:pt x="61554" y="78770"/>
                    <a:pt x="40381" y="78770"/>
                  </a:cubicBezTo>
                  <a:close/>
                  <a:moveTo>
                    <a:pt x="40381" y="15276"/>
                  </a:moveTo>
                  <a:cubicBezTo>
                    <a:pt x="26540" y="15276"/>
                    <a:pt x="15276" y="26540"/>
                    <a:pt x="15276" y="40381"/>
                  </a:cubicBezTo>
                  <a:cubicBezTo>
                    <a:pt x="15276" y="54222"/>
                    <a:pt x="26540" y="65487"/>
                    <a:pt x="40381" y="65487"/>
                  </a:cubicBezTo>
                  <a:cubicBezTo>
                    <a:pt x="54222" y="65487"/>
                    <a:pt x="65486" y="54222"/>
                    <a:pt x="65486" y="40381"/>
                  </a:cubicBezTo>
                  <a:cubicBezTo>
                    <a:pt x="65486" y="26540"/>
                    <a:pt x="54222" y="15276"/>
                    <a:pt x="40381" y="152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74A0EFC-782F-4F09-ADAE-C30BDFB5A40F}"/>
                </a:ext>
              </a:extLst>
            </p:cNvPr>
            <p:cNvSpPr/>
            <p:nvPr/>
          </p:nvSpPr>
          <p:spPr>
            <a:xfrm>
              <a:off x="5235799" y="4357566"/>
              <a:ext cx="270977" cy="82356"/>
            </a:xfrm>
            <a:custGeom>
              <a:avLst/>
              <a:gdLst>
                <a:gd name="connsiteX0" fmla="*/ 136445 w 270976"/>
                <a:gd name="connsiteY0" fmla="*/ 81969 h 82355"/>
                <a:gd name="connsiteX1" fmla="*/ 1992 w 270976"/>
                <a:gd name="connsiteY1" fmla="*/ 40049 h 82355"/>
                <a:gd name="connsiteX2" fmla="*/ 76670 w 270976"/>
                <a:gd name="connsiteY2" fmla="*/ 2137 h 82355"/>
                <a:gd name="connsiteX3" fmla="*/ 84189 w 270976"/>
                <a:gd name="connsiteY3" fmla="*/ 7770 h 82355"/>
                <a:gd name="connsiteX4" fmla="*/ 78557 w 270976"/>
                <a:gd name="connsiteY4" fmla="*/ 15288 h 82355"/>
                <a:gd name="connsiteX5" fmla="*/ 15276 w 270976"/>
                <a:gd name="connsiteY5" fmla="*/ 40049 h 82355"/>
                <a:gd name="connsiteX6" fmla="*/ 136445 w 270976"/>
                <a:gd name="connsiteY6" fmla="*/ 68686 h 82355"/>
                <a:gd name="connsiteX7" fmla="*/ 257641 w 270976"/>
                <a:gd name="connsiteY7" fmla="*/ 40049 h 82355"/>
                <a:gd name="connsiteX8" fmla="*/ 193722 w 270976"/>
                <a:gd name="connsiteY8" fmla="*/ 15208 h 82355"/>
                <a:gd name="connsiteX9" fmla="*/ 188090 w 270976"/>
                <a:gd name="connsiteY9" fmla="*/ 7689 h 82355"/>
                <a:gd name="connsiteX10" fmla="*/ 195581 w 270976"/>
                <a:gd name="connsiteY10" fmla="*/ 2057 h 82355"/>
                <a:gd name="connsiteX11" fmla="*/ 270924 w 270976"/>
                <a:gd name="connsiteY11" fmla="*/ 40049 h 82355"/>
                <a:gd name="connsiteX12" fmla="*/ 136445 w 270976"/>
                <a:gd name="connsiteY12" fmla="*/ 81969 h 82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70976" h="82355">
                  <a:moveTo>
                    <a:pt x="136445" y="81969"/>
                  </a:moveTo>
                  <a:cubicBezTo>
                    <a:pt x="69631" y="81969"/>
                    <a:pt x="1992" y="67570"/>
                    <a:pt x="1992" y="40049"/>
                  </a:cubicBezTo>
                  <a:cubicBezTo>
                    <a:pt x="1992" y="16404"/>
                    <a:pt x="48776" y="6148"/>
                    <a:pt x="76670" y="2137"/>
                  </a:cubicBezTo>
                  <a:cubicBezTo>
                    <a:pt x="80337" y="1631"/>
                    <a:pt x="83657" y="4130"/>
                    <a:pt x="84189" y="7770"/>
                  </a:cubicBezTo>
                  <a:cubicBezTo>
                    <a:pt x="84693" y="11410"/>
                    <a:pt x="82196" y="14756"/>
                    <a:pt x="78557" y="15288"/>
                  </a:cubicBezTo>
                  <a:cubicBezTo>
                    <a:pt x="32464" y="21904"/>
                    <a:pt x="15276" y="33991"/>
                    <a:pt x="15276" y="40049"/>
                  </a:cubicBezTo>
                  <a:cubicBezTo>
                    <a:pt x="15276" y="50037"/>
                    <a:pt x="56879" y="68686"/>
                    <a:pt x="136445" y="68686"/>
                  </a:cubicBezTo>
                  <a:cubicBezTo>
                    <a:pt x="216011" y="68686"/>
                    <a:pt x="257641" y="50037"/>
                    <a:pt x="257641" y="40049"/>
                  </a:cubicBezTo>
                  <a:cubicBezTo>
                    <a:pt x="257641" y="33937"/>
                    <a:pt x="240293" y="21798"/>
                    <a:pt x="193722" y="15208"/>
                  </a:cubicBezTo>
                  <a:cubicBezTo>
                    <a:pt x="190109" y="14676"/>
                    <a:pt x="187559" y="11329"/>
                    <a:pt x="188090" y="7689"/>
                  </a:cubicBezTo>
                  <a:cubicBezTo>
                    <a:pt x="188594" y="4049"/>
                    <a:pt x="191942" y="1554"/>
                    <a:pt x="195581" y="2057"/>
                  </a:cubicBezTo>
                  <a:cubicBezTo>
                    <a:pt x="218242" y="5245"/>
                    <a:pt x="270924" y="15369"/>
                    <a:pt x="270924" y="40049"/>
                  </a:cubicBezTo>
                  <a:cubicBezTo>
                    <a:pt x="270924" y="67570"/>
                    <a:pt x="203259" y="81969"/>
                    <a:pt x="136445" y="819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B7ADEAE-71AC-46A3-AE10-C03B31E09351}"/>
              </a:ext>
            </a:extLst>
          </p:cNvPr>
          <p:cNvSpPr/>
          <p:nvPr/>
        </p:nvSpPr>
        <p:spPr>
          <a:xfrm>
            <a:off x="730828" y="3865575"/>
            <a:ext cx="3386443" cy="975163"/>
          </a:xfrm>
          <a:custGeom>
            <a:avLst/>
            <a:gdLst>
              <a:gd name="connsiteX0" fmla="*/ 349297 w 3386443"/>
              <a:gd name="connsiteY0" fmla="*/ 0 h 975163"/>
              <a:gd name="connsiteX1" fmla="*/ 3386443 w 3386443"/>
              <a:gd name="connsiteY1" fmla="*/ 0 h 975163"/>
              <a:gd name="connsiteX2" fmla="*/ 3386443 w 3386443"/>
              <a:gd name="connsiteY2" fmla="*/ 975163 h 975163"/>
              <a:gd name="connsiteX3" fmla="*/ 349297 w 3386443"/>
              <a:gd name="connsiteY3" fmla="*/ 975163 h 975163"/>
              <a:gd name="connsiteX4" fmla="*/ 349297 w 3386443"/>
              <a:gd name="connsiteY4" fmla="*/ 836879 h 975163"/>
              <a:gd name="connsiteX5" fmla="*/ 0 w 3386443"/>
              <a:gd name="connsiteY5" fmla="*/ 487582 h 975163"/>
              <a:gd name="connsiteX6" fmla="*/ 349297 w 3386443"/>
              <a:gd name="connsiteY6" fmla="*/ 138285 h 975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86443" h="975163">
                <a:moveTo>
                  <a:pt x="349297" y="0"/>
                </a:moveTo>
                <a:lnTo>
                  <a:pt x="3386443" y="0"/>
                </a:lnTo>
                <a:lnTo>
                  <a:pt x="3386443" y="975163"/>
                </a:lnTo>
                <a:lnTo>
                  <a:pt x="349297" y="975163"/>
                </a:lnTo>
                <a:lnTo>
                  <a:pt x="349297" y="836879"/>
                </a:lnTo>
                <a:cubicBezTo>
                  <a:pt x="156386" y="836879"/>
                  <a:pt x="0" y="680493"/>
                  <a:pt x="0" y="487582"/>
                </a:cubicBezTo>
                <a:cubicBezTo>
                  <a:pt x="0" y="294671"/>
                  <a:pt x="156386" y="138285"/>
                  <a:pt x="349297" y="138285"/>
                </a:cubicBez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2435A08-BD26-4FB7-B74C-EE096D5127B6}"/>
              </a:ext>
            </a:extLst>
          </p:cNvPr>
          <p:cNvSpPr/>
          <p:nvPr/>
        </p:nvSpPr>
        <p:spPr>
          <a:xfrm>
            <a:off x="1169327" y="3781521"/>
            <a:ext cx="3037146" cy="975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628998A-BCD5-4D5E-9BBC-94E91D97AE40}"/>
              </a:ext>
            </a:extLst>
          </p:cNvPr>
          <p:cNvSpPr/>
          <p:nvPr/>
        </p:nvSpPr>
        <p:spPr>
          <a:xfrm>
            <a:off x="820030" y="3919805"/>
            <a:ext cx="698594" cy="698594"/>
          </a:xfrm>
          <a:prstGeom prst="ellipse">
            <a:avLst/>
          </a:prstGeom>
          <a:solidFill>
            <a:schemeClr val="accent4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84934BB-EF4C-4049-802B-9EA86CAC9980}"/>
              </a:ext>
            </a:extLst>
          </p:cNvPr>
          <p:cNvSpPr txBox="1"/>
          <p:nvPr/>
        </p:nvSpPr>
        <p:spPr>
          <a:xfrm>
            <a:off x="1608346" y="4069047"/>
            <a:ext cx="2333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 dirty="0" smtClean="0">
                <a:latin typeface="Arial" panose="020B0604020202020204" pitchFamily="34" charset="0"/>
              </a:rPr>
              <a:t>Staff</a:t>
            </a:r>
            <a:endParaRPr lang="en-IE" sz="2200" b="1" dirty="0">
              <a:latin typeface="Arial" panose="020B0604020202020204" pitchFamily="34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1231C0E-C68E-436E-A955-7BB8BB3ED848}"/>
              </a:ext>
            </a:extLst>
          </p:cNvPr>
          <p:cNvGrpSpPr/>
          <p:nvPr/>
        </p:nvGrpSpPr>
        <p:grpSpPr>
          <a:xfrm>
            <a:off x="1001983" y="4105776"/>
            <a:ext cx="334688" cy="334344"/>
            <a:chOff x="5235799" y="4169223"/>
            <a:chExt cx="270977" cy="270699"/>
          </a:xfrm>
          <a:solidFill>
            <a:schemeClr val="bg1"/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75ACC69C-6DA2-41B9-8CEA-BC9027B03F7F}"/>
                </a:ext>
              </a:extLst>
            </p:cNvPr>
            <p:cNvSpPr/>
            <p:nvPr/>
          </p:nvSpPr>
          <p:spPr>
            <a:xfrm>
              <a:off x="5289835" y="4169223"/>
              <a:ext cx="164711" cy="225814"/>
            </a:xfrm>
            <a:custGeom>
              <a:avLst/>
              <a:gdLst>
                <a:gd name="connsiteX0" fmla="*/ 82462 w 164711"/>
                <a:gd name="connsiteY0" fmla="*/ 225840 h 225813"/>
                <a:gd name="connsiteX1" fmla="*/ 77866 w 164711"/>
                <a:gd name="connsiteY1" fmla="*/ 221564 h 225813"/>
                <a:gd name="connsiteX2" fmla="*/ 1992 w 164711"/>
                <a:gd name="connsiteY2" fmla="*/ 82410 h 225813"/>
                <a:gd name="connsiteX3" fmla="*/ 82408 w 164711"/>
                <a:gd name="connsiteY3" fmla="*/ 1992 h 225813"/>
                <a:gd name="connsiteX4" fmla="*/ 162825 w 164711"/>
                <a:gd name="connsiteY4" fmla="*/ 82410 h 225813"/>
                <a:gd name="connsiteX5" fmla="*/ 87005 w 164711"/>
                <a:gd name="connsiteY5" fmla="*/ 221510 h 225813"/>
                <a:gd name="connsiteX6" fmla="*/ 82462 w 164711"/>
                <a:gd name="connsiteY6" fmla="*/ 225840 h 225813"/>
                <a:gd name="connsiteX7" fmla="*/ 82408 w 164711"/>
                <a:gd name="connsiteY7" fmla="*/ 15276 h 225813"/>
                <a:gd name="connsiteX8" fmla="*/ 15276 w 164711"/>
                <a:gd name="connsiteY8" fmla="*/ 82410 h 225813"/>
                <a:gd name="connsiteX9" fmla="*/ 82356 w 164711"/>
                <a:gd name="connsiteY9" fmla="*/ 207324 h 225813"/>
                <a:gd name="connsiteX10" fmla="*/ 149542 w 164711"/>
                <a:gd name="connsiteY10" fmla="*/ 82410 h 225813"/>
                <a:gd name="connsiteX11" fmla="*/ 82408 w 164711"/>
                <a:gd name="connsiteY11" fmla="*/ 15276 h 22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4711" h="225813">
                  <a:moveTo>
                    <a:pt x="82462" y="225840"/>
                  </a:moveTo>
                  <a:lnTo>
                    <a:pt x="77866" y="221564"/>
                  </a:lnTo>
                  <a:cubicBezTo>
                    <a:pt x="74784" y="218669"/>
                    <a:pt x="1992" y="149887"/>
                    <a:pt x="1992" y="82410"/>
                  </a:cubicBezTo>
                  <a:cubicBezTo>
                    <a:pt x="1992" y="38070"/>
                    <a:pt x="38069" y="1992"/>
                    <a:pt x="82408" y="1992"/>
                  </a:cubicBezTo>
                  <a:cubicBezTo>
                    <a:pt x="126748" y="1992"/>
                    <a:pt x="162825" y="38070"/>
                    <a:pt x="162825" y="82410"/>
                  </a:cubicBezTo>
                  <a:cubicBezTo>
                    <a:pt x="162825" y="148133"/>
                    <a:pt x="90086" y="218534"/>
                    <a:pt x="87005" y="221510"/>
                  </a:cubicBezTo>
                  <a:lnTo>
                    <a:pt x="82462" y="225840"/>
                  </a:lnTo>
                  <a:close/>
                  <a:moveTo>
                    <a:pt x="82408" y="15276"/>
                  </a:moveTo>
                  <a:cubicBezTo>
                    <a:pt x="45402" y="15276"/>
                    <a:pt x="15276" y="45401"/>
                    <a:pt x="15276" y="82410"/>
                  </a:cubicBezTo>
                  <a:cubicBezTo>
                    <a:pt x="15276" y="134850"/>
                    <a:pt x="66548" y="191171"/>
                    <a:pt x="82356" y="207324"/>
                  </a:cubicBezTo>
                  <a:cubicBezTo>
                    <a:pt x="98136" y="190907"/>
                    <a:pt x="149542" y="133496"/>
                    <a:pt x="149542" y="82410"/>
                  </a:cubicBezTo>
                  <a:cubicBezTo>
                    <a:pt x="149542" y="45401"/>
                    <a:pt x="119442" y="15276"/>
                    <a:pt x="82408" y="152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0DF8929-13DF-4277-990B-B5022EB76352}"/>
                </a:ext>
              </a:extLst>
            </p:cNvPr>
            <p:cNvSpPr/>
            <p:nvPr/>
          </p:nvSpPr>
          <p:spPr>
            <a:xfrm>
              <a:off x="5331863" y="4208727"/>
              <a:ext cx="79699" cy="79699"/>
            </a:xfrm>
            <a:custGeom>
              <a:avLst/>
              <a:gdLst>
                <a:gd name="connsiteX0" fmla="*/ 40381 w 79698"/>
                <a:gd name="connsiteY0" fmla="*/ 78770 h 79698"/>
                <a:gd name="connsiteX1" fmla="*/ 1992 w 79698"/>
                <a:gd name="connsiteY1" fmla="*/ 40381 h 79698"/>
                <a:gd name="connsiteX2" fmla="*/ 40381 w 79698"/>
                <a:gd name="connsiteY2" fmla="*/ 1992 h 79698"/>
                <a:gd name="connsiteX3" fmla="*/ 78769 w 79698"/>
                <a:gd name="connsiteY3" fmla="*/ 40381 h 79698"/>
                <a:gd name="connsiteX4" fmla="*/ 40381 w 79698"/>
                <a:gd name="connsiteY4" fmla="*/ 78770 h 79698"/>
                <a:gd name="connsiteX5" fmla="*/ 40381 w 79698"/>
                <a:gd name="connsiteY5" fmla="*/ 15276 h 79698"/>
                <a:gd name="connsiteX6" fmla="*/ 15276 w 79698"/>
                <a:gd name="connsiteY6" fmla="*/ 40381 h 79698"/>
                <a:gd name="connsiteX7" fmla="*/ 40381 w 79698"/>
                <a:gd name="connsiteY7" fmla="*/ 65487 h 79698"/>
                <a:gd name="connsiteX8" fmla="*/ 65486 w 79698"/>
                <a:gd name="connsiteY8" fmla="*/ 40381 h 79698"/>
                <a:gd name="connsiteX9" fmla="*/ 40381 w 79698"/>
                <a:gd name="connsiteY9" fmla="*/ 15276 h 79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698" h="79698">
                  <a:moveTo>
                    <a:pt x="40381" y="78770"/>
                  </a:moveTo>
                  <a:cubicBezTo>
                    <a:pt x="19207" y="78770"/>
                    <a:pt x="1992" y="61554"/>
                    <a:pt x="1992" y="40381"/>
                  </a:cubicBezTo>
                  <a:cubicBezTo>
                    <a:pt x="1992" y="19235"/>
                    <a:pt x="19207" y="1992"/>
                    <a:pt x="40381" y="1992"/>
                  </a:cubicBezTo>
                  <a:cubicBezTo>
                    <a:pt x="61554" y="1992"/>
                    <a:pt x="78769" y="19235"/>
                    <a:pt x="78769" y="40381"/>
                  </a:cubicBezTo>
                  <a:cubicBezTo>
                    <a:pt x="78769" y="61554"/>
                    <a:pt x="61554" y="78770"/>
                    <a:pt x="40381" y="78770"/>
                  </a:cubicBezTo>
                  <a:close/>
                  <a:moveTo>
                    <a:pt x="40381" y="15276"/>
                  </a:moveTo>
                  <a:cubicBezTo>
                    <a:pt x="26540" y="15276"/>
                    <a:pt x="15276" y="26540"/>
                    <a:pt x="15276" y="40381"/>
                  </a:cubicBezTo>
                  <a:cubicBezTo>
                    <a:pt x="15276" y="54222"/>
                    <a:pt x="26540" y="65487"/>
                    <a:pt x="40381" y="65487"/>
                  </a:cubicBezTo>
                  <a:cubicBezTo>
                    <a:pt x="54222" y="65487"/>
                    <a:pt x="65486" y="54222"/>
                    <a:pt x="65486" y="40381"/>
                  </a:cubicBezTo>
                  <a:cubicBezTo>
                    <a:pt x="65486" y="26540"/>
                    <a:pt x="54222" y="15276"/>
                    <a:pt x="40381" y="152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0D780B4-907F-4F8B-96C3-0AEB41F37C49}"/>
                </a:ext>
              </a:extLst>
            </p:cNvPr>
            <p:cNvSpPr/>
            <p:nvPr/>
          </p:nvSpPr>
          <p:spPr>
            <a:xfrm>
              <a:off x="5235799" y="4357566"/>
              <a:ext cx="270977" cy="82356"/>
            </a:xfrm>
            <a:custGeom>
              <a:avLst/>
              <a:gdLst>
                <a:gd name="connsiteX0" fmla="*/ 136445 w 270976"/>
                <a:gd name="connsiteY0" fmla="*/ 81969 h 82355"/>
                <a:gd name="connsiteX1" fmla="*/ 1992 w 270976"/>
                <a:gd name="connsiteY1" fmla="*/ 40049 h 82355"/>
                <a:gd name="connsiteX2" fmla="*/ 76670 w 270976"/>
                <a:gd name="connsiteY2" fmla="*/ 2137 h 82355"/>
                <a:gd name="connsiteX3" fmla="*/ 84189 w 270976"/>
                <a:gd name="connsiteY3" fmla="*/ 7770 h 82355"/>
                <a:gd name="connsiteX4" fmla="*/ 78557 w 270976"/>
                <a:gd name="connsiteY4" fmla="*/ 15288 h 82355"/>
                <a:gd name="connsiteX5" fmla="*/ 15276 w 270976"/>
                <a:gd name="connsiteY5" fmla="*/ 40049 h 82355"/>
                <a:gd name="connsiteX6" fmla="*/ 136445 w 270976"/>
                <a:gd name="connsiteY6" fmla="*/ 68686 h 82355"/>
                <a:gd name="connsiteX7" fmla="*/ 257641 w 270976"/>
                <a:gd name="connsiteY7" fmla="*/ 40049 h 82355"/>
                <a:gd name="connsiteX8" fmla="*/ 193722 w 270976"/>
                <a:gd name="connsiteY8" fmla="*/ 15208 h 82355"/>
                <a:gd name="connsiteX9" fmla="*/ 188090 w 270976"/>
                <a:gd name="connsiteY9" fmla="*/ 7689 h 82355"/>
                <a:gd name="connsiteX10" fmla="*/ 195581 w 270976"/>
                <a:gd name="connsiteY10" fmla="*/ 2057 h 82355"/>
                <a:gd name="connsiteX11" fmla="*/ 270924 w 270976"/>
                <a:gd name="connsiteY11" fmla="*/ 40049 h 82355"/>
                <a:gd name="connsiteX12" fmla="*/ 136445 w 270976"/>
                <a:gd name="connsiteY12" fmla="*/ 81969 h 82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70976" h="82355">
                  <a:moveTo>
                    <a:pt x="136445" y="81969"/>
                  </a:moveTo>
                  <a:cubicBezTo>
                    <a:pt x="69631" y="81969"/>
                    <a:pt x="1992" y="67570"/>
                    <a:pt x="1992" y="40049"/>
                  </a:cubicBezTo>
                  <a:cubicBezTo>
                    <a:pt x="1992" y="16404"/>
                    <a:pt x="48776" y="6148"/>
                    <a:pt x="76670" y="2137"/>
                  </a:cubicBezTo>
                  <a:cubicBezTo>
                    <a:pt x="80337" y="1631"/>
                    <a:pt x="83657" y="4130"/>
                    <a:pt x="84189" y="7770"/>
                  </a:cubicBezTo>
                  <a:cubicBezTo>
                    <a:pt x="84693" y="11410"/>
                    <a:pt x="82196" y="14756"/>
                    <a:pt x="78557" y="15288"/>
                  </a:cubicBezTo>
                  <a:cubicBezTo>
                    <a:pt x="32464" y="21904"/>
                    <a:pt x="15276" y="33991"/>
                    <a:pt x="15276" y="40049"/>
                  </a:cubicBezTo>
                  <a:cubicBezTo>
                    <a:pt x="15276" y="50037"/>
                    <a:pt x="56879" y="68686"/>
                    <a:pt x="136445" y="68686"/>
                  </a:cubicBezTo>
                  <a:cubicBezTo>
                    <a:pt x="216011" y="68686"/>
                    <a:pt x="257641" y="50037"/>
                    <a:pt x="257641" y="40049"/>
                  </a:cubicBezTo>
                  <a:cubicBezTo>
                    <a:pt x="257641" y="33937"/>
                    <a:pt x="240293" y="21798"/>
                    <a:pt x="193722" y="15208"/>
                  </a:cubicBezTo>
                  <a:cubicBezTo>
                    <a:pt x="190109" y="14676"/>
                    <a:pt x="187559" y="11329"/>
                    <a:pt x="188090" y="7689"/>
                  </a:cubicBezTo>
                  <a:cubicBezTo>
                    <a:pt x="188594" y="4049"/>
                    <a:pt x="191942" y="1554"/>
                    <a:pt x="195581" y="2057"/>
                  </a:cubicBezTo>
                  <a:cubicBezTo>
                    <a:pt x="218242" y="5245"/>
                    <a:pt x="270924" y="15369"/>
                    <a:pt x="270924" y="40049"/>
                  </a:cubicBezTo>
                  <a:cubicBezTo>
                    <a:pt x="270924" y="67570"/>
                    <a:pt x="203259" y="81969"/>
                    <a:pt x="136445" y="819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556BB4E0-5966-4461-8D6C-741826AB57C2}"/>
              </a:ext>
            </a:extLst>
          </p:cNvPr>
          <p:cNvSpPr/>
          <p:nvPr/>
        </p:nvSpPr>
        <p:spPr>
          <a:xfrm>
            <a:off x="1518624" y="1683103"/>
            <a:ext cx="3386443" cy="975163"/>
          </a:xfrm>
          <a:custGeom>
            <a:avLst/>
            <a:gdLst>
              <a:gd name="connsiteX0" fmla="*/ 349297 w 3386443"/>
              <a:gd name="connsiteY0" fmla="*/ 0 h 975163"/>
              <a:gd name="connsiteX1" fmla="*/ 3386443 w 3386443"/>
              <a:gd name="connsiteY1" fmla="*/ 0 h 975163"/>
              <a:gd name="connsiteX2" fmla="*/ 3386443 w 3386443"/>
              <a:gd name="connsiteY2" fmla="*/ 975163 h 975163"/>
              <a:gd name="connsiteX3" fmla="*/ 349297 w 3386443"/>
              <a:gd name="connsiteY3" fmla="*/ 975163 h 975163"/>
              <a:gd name="connsiteX4" fmla="*/ 349297 w 3386443"/>
              <a:gd name="connsiteY4" fmla="*/ 836879 h 975163"/>
              <a:gd name="connsiteX5" fmla="*/ 0 w 3386443"/>
              <a:gd name="connsiteY5" fmla="*/ 487582 h 975163"/>
              <a:gd name="connsiteX6" fmla="*/ 349297 w 3386443"/>
              <a:gd name="connsiteY6" fmla="*/ 138285 h 975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86443" h="975163">
                <a:moveTo>
                  <a:pt x="349297" y="0"/>
                </a:moveTo>
                <a:lnTo>
                  <a:pt x="3386443" y="0"/>
                </a:lnTo>
                <a:lnTo>
                  <a:pt x="3386443" y="975163"/>
                </a:lnTo>
                <a:lnTo>
                  <a:pt x="349297" y="975163"/>
                </a:lnTo>
                <a:lnTo>
                  <a:pt x="349297" y="836879"/>
                </a:lnTo>
                <a:cubicBezTo>
                  <a:pt x="156386" y="836879"/>
                  <a:pt x="0" y="680493"/>
                  <a:pt x="0" y="487582"/>
                </a:cubicBezTo>
                <a:cubicBezTo>
                  <a:pt x="0" y="294671"/>
                  <a:pt x="156386" y="138285"/>
                  <a:pt x="349297" y="138285"/>
                </a:cubicBez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7393514-5EBC-4074-B8D5-72B4D5142D30}"/>
              </a:ext>
            </a:extLst>
          </p:cNvPr>
          <p:cNvSpPr/>
          <p:nvPr/>
        </p:nvSpPr>
        <p:spPr>
          <a:xfrm>
            <a:off x="1957123" y="1599049"/>
            <a:ext cx="3037146" cy="975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05AD968-6B1D-40D0-B91A-7B1A8B16643B}"/>
              </a:ext>
            </a:extLst>
          </p:cNvPr>
          <p:cNvSpPr/>
          <p:nvPr/>
        </p:nvSpPr>
        <p:spPr>
          <a:xfrm>
            <a:off x="1607826" y="1737333"/>
            <a:ext cx="698594" cy="698594"/>
          </a:xfrm>
          <a:prstGeom prst="ellipse">
            <a:avLst/>
          </a:prstGeom>
          <a:solidFill>
            <a:schemeClr val="accent4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45EC02E-E9AE-421F-97AD-D905CD639C3A}"/>
              </a:ext>
            </a:extLst>
          </p:cNvPr>
          <p:cNvSpPr txBox="1"/>
          <p:nvPr/>
        </p:nvSpPr>
        <p:spPr>
          <a:xfrm>
            <a:off x="2362274" y="1886575"/>
            <a:ext cx="2333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 dirty="0" smtClean="0">
                <a:latin typeface="Arial" panose="020B0604020202020204" pitchFamily="34" charset="0"/>
              </a:rPr>
              <a:t>Market </a:t>
            </a:r>
            <a:endParaRPr lang="en-IE" sz="2200" b="1" dirty="0">
              <a:latin typeface="Arial" panose="020B0604020202020204" pitchFamily="34" charset="0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B6E69B9-32DB-4B98-939E-D25435DA4E07}"/>
              </a:ext>
            </a:extLst>
          </p:cNvPr>
          <p:cNvGrpSpPr/>
          <p:nvPr/>
        </p:nvGrpSpPr>
        <p:grpSpPr>
          <a:xfrm>
            <a:off x="1789779" y="1923304"/>
            <a:ext cx="334688" cy="334344"/>
            <a:chOff x="5235799" y="4169223"/>
            <a:chExt cx="270977" cy="270699"/>
          </a:xfrm>
          <a:solidFill>
            <a:schemeClr val="bg1"/>
          </a:solidFill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2E0CE5DF-61EF-4630-9E32-8E818CDB1FEE}"/>
                </a:ext>
              </a:extLst>
            </p:cNvPr>
            <p:cNvSpPr/>
            <p:nvPr/>
          </p:nvSpPr>
          <p:spPr>
            <a:xfrm>
              <a:off x="5289835" y="4169223"/>
              <a:ext cx="164711" cy="225814"/>
            </a:xfrm>
            <a:custGeom>
              <a:avLst/>
              <a:gdLst>
                <a:gd name="connsiteX0" fmla="*/ 82462 w 164711"/>
                <a:gd name="connsiteY0" fmla="*/ 225840 h 225813"/>
                <a:gd name="connsiteX1" fmla="*/ 77866 w 164711"/>
                <a:gd name="connsiteY1" fmla="*/ 221564 h 225813"/>
                <a:gd name="connsiteX2" fmla="*/ 1992 w 164711"/>
                <a:gd name="connsiteY2" fmla="*/ 82410 h 225813"/>
                <a:gd name="connsiteX3" fmla="*/ 82408 w 164711"/>
                <a:gd name="connsiteY3" fmla="*/ 1992 h 225813"/>
                <a:gd name="connsiteX4" fmla="*/ 162825 w 164711"/>
                <a:gd name="connsiteY4" fmla="*/ 82410 h 225813"/>
                <a:gd name="connsiteX5" fmla="*/ 87005 w 164711"/>
                <a:gd name="connsiteY5" fmla="*/ 221510 h 225813"/>
                <a:gd name="connsiteX6" fmla="*/ 82462 w 164711"/>
                <a:gd name="connsiteY6" fmla="*/ 225840 h 225813"/>
                <a:gd name="connsiteX7" fmla="*/ 82408 w 164711"/>
                <a:gd name="connsiteY7" fmla="*/ 15276 h 225813"/>
                <a:gd name="connsiteX8" fmla="*/ 15276 w 164711"/>
                <a:gd name="connsiteY8" fmla="*/ 82410 h 225813"/>
                <a:gd name="connsiteX9" fmla="*/ 82356 w 164711"/>
                <a:gd name="connsiteY9" fmla="*/ 207324 h 225813"/>
                <a:gd name="connsiteX10" fmla="*/ 149542 w 164711"/>
                <a:gd name="connsiteY10" fmla="*/ 82410 h 225813"/>
                <a:gd name="connsiteX11" fmla="*/ 82408 w 164711"/>
                <a:gd name="connsiteY11" fmla="*/ 15276 h 22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4711" h="225813">
                  <a:moveTo>
                    <a:pt x="82462" y="225840"/>
                  </a:moveTo>
                  <a:lnTo>
                    <a:pt x="77866" y="221564"/>
                  </a:lnTo>
                  <a:cubicBezTo>
                    <a:pt x="74784" y="218669"/>
                    <a:pt x="1992" y="149887"/>
                    <a:pt x="1992" y="82410"/>
                  </a:cubicBezTo>
                  <a:cubicBezTo>
                    <a:pt x="1992" y="38070"/>
                    <a:pt x="38069" y="1992"/>
                    <a:pt x="82408" y="1992"/>
                  </a:cubicBezTo>
                  <a:cubicBezTo>
                    <a:pt x="126748" y="1992"/>
                    <a:pt x="162825" y="38070"/>
                    <a:pt x="162825" y="82410"/>
                  </a:cubicBezTo>
                  <a:cubicBezTo>
                    <a:pt x="162825" y="148133"/>
                    <a:pt x="90086" y="218534"/>
                    <a:pt x="87005" y="221510"/>
                  </a:cubicBezTo>
                  <a:lnTo>
                    <a:pt x="82462" y="225840"/>
                  </a:lnTo>
                  <a:close/>
                  <a:moveTo>
                    <a:pt x="82408" y="15276"/>
                  </a:moveTo>
                  <a:cubicBezTo>
                    <a:pt x="45402" y="15276"/>
                    <a:pt x="15276" y="45401"/>
                    <a:pt x="15276" y="82410"/>
                  </a:cubicBezTo>
                  <a:cubicBezTo>
                    <a:pt x="15276" y="134850"/>
                    <a:pt x="66548" y="191171"/>
                    <a:pt x="82356" y="207324"/>
                  </a:cubicBezTo>
                  <a:cubicBezTo>
                    <a:pt x="98136" y="190907"/>
                    <a:pt x="149542" y="133496"/>
                    <a:pt x="149542" y="82410"/>
                  </a:cubicBezTo>
                  <a:cubicBezTo>
                    <a:pt x="149542" y="45401"/>
                    <a:pt x="119442" y="15276"/>
                    <a:pt x="82408" y="152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065299DC-C526-431B-8224-FA1647C6BE98}"/>
                </a:ext>
              </a:extLst>
            </p:cNvPr>
            <p:cNvSpPr/>
            <p:nvPr/>
          </p:nvSpPr>
          <p:spPr>
            <a:xfrm>
              <a:off x="5331863" y="4208727"/>
              <a:ext cx="79699" cy="79699"/>
            </a:xfrm>
            <a:custGeom>
              <a:avLst/>
              <a:gdLst>
                <a:gd name="connsiteX0" fmla="*/ 40381 w 79698"/>
                <a:gd name="connsiteY0" fmla="*/ 78770 h 79698"/>
                <a:gd name="connsiteX1" fmla="*/ 1992 w 79698"/>
                <a:gd name="connsiteY1" fmla="*/ 40381 h 79698"/>
                <a:gd name="connsiteX2" fmla="*/ 40381 w 79698"/>
                <a:gd name="connsiteY2" fmla="*/ 1992 h 79698"/>
                <a:gd name="connsiteX3" fmla="*/ 78769 w 79698"/>
                <a:gd name="connsiteY3" fmla="*/ 40381 h 79698"/>
                <a:gd name="connsiteX4" fmla="*/ 40381 w 79698"/>
                <a:gd name="connsiteY4" fmla="*/ 78770 h 79698"/>
                <a:gd name="connsiteX5" fmla="*/ 40381 w 79698"/>
                <a:gd name="connsiteY5" fmla="*/ 15276 h 79698"/>
                <a:gd name="connsiteX6" fmla="*/ 15276 w 79698"/>
                <a:gd name="connsiteY6" fmla="*/ 40381 h 79698"/>
                <a:gd name="connsiteX7" fmla="*/ 40381 w 79698"/>
                <a:gd name="connsiteY7" fmla="*/ 65487 h 79698"/>
                <a:gd name="connsiteX8" fmla="*/ 65486 w 79698"/>
                <a:gd name="connsiteY8" fmla="*/ 40381 h 79698"/>
                <a:gd name="connsiteX9" fmla="*/ 40381 w 79698"/>
                <a:gd name="connsiteY9" fmla="*/ 15276 h 79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698" h="79698">
                  <a:moveTo>
                    <a:pt x="40381" y="78770"/>
                  </a:moveTo>
                  <a:cubicBezTo>
                    <a:pt x="19207" y="78770"/>
                    <a:pt x="1992" y="61554"/>
                    <a:pt x="1992" y="40381"/>
                  </a:cubicBezTo>
                  <a:cubicBezTo>
                    <a:pt x="1992" y="19235"/>
                    <a:pt x="19207" y="1992"/>
                    <a:pt x="40381" y="1992"/>
                  </a:cubicBezTo>
                  <a:cubicBezTo>
                    <a:pt x="61554" y="1992"/>
                    <a:pt x="78769" y="19235"/>
                    <a:pt x="78769" y="40381"/>
                  </a:cubicBezTo>
                  <a:cubicBezTo>
                    <a:pt x="78769" y="61554"/>
                    <a:pt x="61554" y="78770"/>
                    <a:pt x="40381" y="78770"/>
                  </a:cubicBezTo>
                  <a:close/>
                  <a:moveTo>
                    <a:pt x="40381" y="15276"/>
                  </a:moveTo>
                  <a:cubicBezTo>
                    <a:pt x="26540" y="15276"/>
                    <a:pt x="15276" y="26540"/>
                    <a:pt x="15276" y="40381"/>
                  </a:cubicBezTo>
                  <a:cubicBezTo>
                    <a:pt x="15276" y="54222"/>
                    <a:pt x="26540" y="65487"/>
                    <a:pt x="40381" y="65487"/>
                  </a:cubicBezTo>
                  <a:cubicBezTo>
                    <a:pt x="54222" y="65487"/>
                    <a:pt x="65486" y="54222"/>
                    <a:pt x="65486" y="40381"/>
                  </a:cubicBezTo>
                  <a:cubicBezTo>
                    <a:pt x="65486" y="26540"/>
                    <a:pt x="54222" y="15276"/>
                    <a:pt x="40381" y="152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31660B26-A494-4ADE-9A49-FD1EAB1C0151}"/>
                </a:ext>
              </a:extLst>
            </p:cNvPr>
            <p:cNvSpPr/>
            <p:nvPr/>
          </p:nvSpPr>
          <p:spPr>
            <a:xfrm>
              <a:off x="5235799" y="4357566"/>
              <a:ext cx="270977" cy="82356"/>
            </a:xfrm>
            <a:custGeom>
              <a:avLst/>
              <a:gdLst>
                <a:gd name="connsiteX0" fmla="*/ 136445 w 270976"/>
                <a:gd name="connsiteY0" fmla="*/ 81969 h 82355"/>
                <a:gd name="connsiteX1" fmla="*/ 1992 w 270976"/>
                <a:gd name="connsiteY1" fmla="*/ 40049 h 82355"/>
                <a:gd name="connsiteX2" fmla="*/ 76670 w 270976"/>
                <a:gd name="connsiteY2" fmla="*/ 2137 h 82355"/>
                <a:gd name="connsiteX3" fmla="*/ 84189 w 270976"/>
                <a:gd name="connsiteY3" fmla="*/ 7770 h 82355"/>
                <a:gd name="connsiteX4" fmla="*/ 78557 w 270976"/>
                <a:gd name="connsiteY4" fmla="*/ 15288 h 82355"/>
                <a:gd name="connsiteX5" fmla="*/ 15276 w 270976"/>
                <a:gd name="connsiteY5" fmla="*/ 40049 h 82355"/>
                <a:gd name="connsiteX6" fmla="*/ 136445 w 270976"/>
                <a:gd name="connsiteY6" fmla="*/ 68686 h 82355"/>
                <a:gd name="connsiteX7" fmla="*/ 257641 w 270976"/>
                <a:gd name="connsiteY7" fmla="*/ 40049 h 82355"/>
                <a:gd name="connsiteX8" fmla="*/ 193722 w 270976"/>
                <a:gd name="connsiteY8" fmla="*/ 15208 h 82355"/>
                <a:gd name="connsiteX9" fmla="*/ 188090 w 270976"/>
                <a:gd name="connsiteY9" fmla="*/ 7689 h 82355"/>
                <a:gd name="connsiteX10" fmla="*/ 195581 w 270976"/>
                <a:gd name="connsiteY10" fmla="*/ 2057 h 82355"/>
                <a:gd name="connsiteX11" fmla="*/ 270924 w 270976"/>
                <a:gd name="connsiteY11" fmla="*/ 40049 h 82355"/>
                <a:gd name="connsiteX12" fmla="*/ 136445 w 270976"/>
                <a:gd name="connsiteY12" fmla="*/ 81969 h 82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70976" h="82355">
                  <a:moveTo>
                    <a:pt x="136445" y="81969"/>
                  </a:moveTo>
                  <a:cubicBezTo>
                    <a:pt x="69631" y="81969"/>
                    <a:pt x="1992" y="67570"/>
                    <a:pt x="1992" y="40049"/>
                  </a:cubicBezTo>
                  <a:cubicBezTo>
                    <a:pt x="1992" y="16404"/>
                    <a:pt x="48776" y="6148"/>
                    <a:pt x="76670" y="2137"/>
                  </a:cubicBezTo>
                  <a:cubicBezTo>
                    <a:pt x="80337" y="1631"/>
                    <a:pt x="83657" y="4130"/>
                    <a:pt x="84189" y="7770"/>
                  </a:cubicBezTo>
                  <a:cubicBezTo>
                    <a:pt x="84693" y="11410"/>
                    <a:pt x="82196" y="14756"/>
                    <a:pt x="78557" y="15288"/>
                  </a:cubicBezTo>
                  <a:cubicBezTo>
                    <a:pt x="32464" y="21904"/>
                    <a:pt x="15276" y="33991"/>
                    <a:pt x="15276" y="40049"/>
                  </a:cubicBezTo>
                  <a:cubicBezTo>
                    <a:pt x="15276" y="50037"/>
                    <a:pt x="56879" y="68686"/>
                    <a:pt x="136445" y="68686"/>
                  </a:cubicBezTo>
                  <a:cubicBezTo>
                    <a:pt x="216011" y="68686"/>
                    <a:pt x="257641" y="50037"/>
                    <a:pt x="257641" y="40049"/>
                  </a:cubicBezTo>
                  <a:cubicBezTo>
                    <a:pt x="257641" y="33937"/>
                    <a:pt x="240293" y="21798"/>
                    <a:pt x="193722" y="15208"/>
                  </a:cubicBezTo>
                  <a:cubicBezTo>
                    <a:pt x="190109" y="14676"/>
                    <a:pt x="187559" y="11329"/>
                    <a:pt x="188090" y="7689"/>
                  </a:cubicBezTo>
                  <a:cubicBezTo>
                    <a:pt x="188594" y="4049"/>
                    <a:pt x="191942" y="1554"/>
                    <a:pt x="195581" y="2057"/>
                  </a:cubicBezTo>
                  <a:cubicBezTo>
                    <a:pt x="218242" y="5245"/>
                    <a:pt x="270924" y="15369"/>
                    <a:pt x="270924" y="40049"/>
                  </a:cubicBezTo>
                  <a:cubicBezTo>
                    <a:pt x="270924" y="67570"/>
                    <a:pt x="203259" y="81969"/>
                    <a:pt x="136445" y="819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46938351-FEEB-4975-AAA9-1E27467B0CAE}"/>
              </a:ext>
            </a:extLst>
          </p:cNvPr>
          <p:cNvSpPr/>
          <p:nvPr/>
        </p:nvSpPr>
        <p:spPr>
          <a:xfrm>
            <a:off x="6990246" y="1683103"/>
            <a:ext cx="3386443" cy="975163"/>
          </a:xfrm>
          <a:custGeom>
            <a:avLst/>
            <a:gdLst>
              <a:gd name="connsiteX0" fmla="*/ 349297 w 3386443"/>
              <a:gd name="connsiteY0" fmla="*/ 0 h 975163"/>
              <a:gd name="connsiteX1" fmla="*/ 3386443 w 3386443"/>
              <a:gd name="connsiteY1" fmla="*/ 0 h 975163"/>
              <a:gd name="connsiteX2" fmla="*/ 3386443 w 3386443"/>
              <a:gd name="connsiteY2" fmla="*/ 975163 h 975163"/>
              <a:gd name="connsiteX3" fmla="*/ 349297 w 3386443"/>
              <a:gd name="connsiteY3" fmla="*/ 975163 h 975163"/>
              <a:gd name="connsiteX4" fmla="*/ 349297 w 3386443"/>
              <a:gd name="connsiteY4" fmla="*/ 836879 h 975163"/>
              <a:gd name="connsiteX5" fmla="*/ 0 w 3386443"/>
              <a:gd name="connsiteY5" fmla="*/ 487582 h 975163"/>
              <a:gd name="connsiteX6" fmla="*/ 349297 w 3386443"/>
              <a:gd name="connsiteY6" fmla="*/ 138285 h 975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86443" h="975163">
                <a:moveTo>
                  <a:pt x="349297" y="0"/>
                </a:moveTo>
                <a:lnTo>
                  <a:pt x="3386443" y="0"/>
                </a:lnTo>
                <a:lnTo>
                  <a:pt x="3386443" y="975163"/>
                </a:lnTo>
                <a:lnTo>
                  <a:pt x="349297" y="975163"/>
                </a:lnTo>
                <a:lnTo>
                  <a:pt x="349297" y="836879"/>
                </a:lnTo>
                <a:cubicBezTo>
                  <a:pt x="156386" y="836879"/>
                  <a:pt x="0" y="680493"/>
                  <a:pt x="0" y="487582"/>
                </a:cubicBezTo>
                <a:cubicBezTo>
                  <a:pt x="0" y="294671"/>
                  <a:pt x="156386" y="138285"/>
                  <a:pt x="349297" y="138285"/>
                </a:cubicBez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058792C-026A-4530-8CD6-729BA8318DFB}"/>
              </a:ext>
            </a:extLst>
          </p:cNvPr>
          <p:cNvSpPr/>
          <p:nvPr/>
        </p:nvSpPr>
        <p:spPr>
          <a:xfrm>
            <a:off x="7428745" y="1599049"/>
            <a:ext cx="3037146" cy="975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C2756324-4392-4A92-9BAB-38D830746BF8}"/>
              </a:ext>
            </a:extLst>
          </p:cNvPr>
          <p:cNvSpPr/>
          <p:nvPr/>
        </p:nvSpPr>
        <p:spPr>
          <a:xfrm>
            <a:off x="7079448" y="1737333"/>
            <a:ext cx="698594" cy="698594"/>
          </a:xfrm>
          <a:prstGeom prst="ellipse">
            <a:avLst/>
          </a:prstGeom>
          <a:solidFill>
            <a:schemeClr val="accent4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600A7B4-B538-4A3E-9D1C-99FEB3EBDB4D}"/>
              </a:ext>
            </a:extLst>
          </p:cNvPr>
          <p:cNvSpPr txBox="1"/>
          <p:nvPr/>
        </p:nvSpPr>
        <p:spPr>
          <a:xfrm>
            <a:off x="7876231" y="1886575"/>
            <a:ext cx="2333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 dirty="0" smtClean="0">
                <a:latin typeface="Arial" panose="020B0604020202020204" pitchFamily="34" charset="0"/>
              </a:rPr>
              <a:t>Customers</a:t>
            </a:r>
            <a:endParaRPr lang="en-IE" sz="2200" b="1" dirty="0">
              <a:latin typeface="Arial" panose="020B0604020202020204" pitchFamily="34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B263892-ADA1-4B65-8BC5-35FE42BFFEE8}"/>
              </a:ext>
            </a:extLst>
          </p:cNvPr>
          <p:cNvGrpSpPr/>
          <p:nvPr/>
        </p:nvGrpSpPr>
        <p:grpSpPr>
          <a:xfrm>
            <a:off x="7261401" y="1923304"/>
            <a:ext cx="334688" cy="334344"/>
            <a:chOff x="5235799" y="4169223"/>
            <a:chExt cx="270977" cy="270699"/>
          </a:xfrm>
          <a:solidFill>
            <a:schemeClr val="bg1"/>
          </a:solidFill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F0E91960-5CB2-41BB-A63D-B5C3CF10D986}"/>
                </a:ext>
              </a:extLst>
            </p:cNvPr>
            <p:cNvSpPr/>
            <p:nvPr/>
          </p:nvSpPr>
          <p:spPr>
            <a:xfrm>
              <a:off x="5289835" y="4169223"/>
              <a:ext cx="164711" cy="225814"/>
            </a:xfrm>
            <a:custGeom>
              <a:avLst/>
              <a:gdLst>
                <a:gd name="connsiteX0" fmla="*/ 82462 w 164711"/>
                <a:gd name="connsiteY0" fmla="*/ 225840 h 225813"/>
                <a:gd name="connsiteX1" fmla="*/ 77866 w 164711"/>
                <a:gd name="connsiteY1" fmla="*/ 221564 h 225813"/>
                <a:gd name="connsiteX2" fmla="*/ 1992 w 164711"/>
                <a:gd name="connsiteY2" fmla="*/ 82410 h 225813"/>
                <a:gd name="connsiteX3" fmla="*/ 82408 w 164711"/>
                <a:gd name="connsiteY3" fmla="*/ 1992 h 225813"/>
                <a:gd name="connsiteX4" fmla="*/ 162825 w 164711"/>
                <a:gd name="connsiteY4" fmla="*/ 82410 h 225813"/>
                <a:gd name="connsiteX5" fmla="*/ 87005 w 164711"/>
                <a:gd name="connsiteY5" fmla="*/ 221510 h 225813"/>
                <a:gd name="connsiteX6" fmla="*/ 82462 w 164711"/>
                <a:gd name="connsiteY6" fmla="*/ 225840 h 225813"/>
                <a:gd name="connsiteX7" fmla="*/ 82408 w 164711"/>
                <a:gd name="connsiteY7" fmla="*/ 15276 h 225813"/>
                <a:gd name="connsiteX8" fmla="*/ 15276 w 164711"/>
                <a:gd name="connsiteY8" fmla="*/ 82410 h 225813"/>
                <a:gd name="connsiteX9" fmla="*/ 82356 w 164711"/>
                <a:gd name="connsiteY9" fmla="*/ 207324 h 225813"/>
                <a:gd name="connsiteX10" fmla="*/ 149542 w 164711"/>
                <a:gd name="connsiteY10" fmla="*/ 82410 h 225813"/>
                <a:gd name="connsiteX11" fmla="*/ 82408 w 164711"/>
                <a:gd name="connsiteY11" fmla="*/ 15276 h 22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4711" h="225813">
                  <a:moveTo>
                    <a:pt x="82462" y="225840"/>
                  </a:moveTo>
                  <a:lnTo>
                    <a:pt x="77866" y="221564"/>
                  </a:lnTo>
                  <a:cubicBezTo>
                    <a:pt x="74784" y="218669"/>
                    <a:pt x="1992" y="149887"/>
                    <a:pt x="1992" y="82410"/>
                  </a:cubicBezTo>
                  <a:cubicBezTo>
                    <a:pt x="1992" y="38070"/>
                    <a:pt x="38069" y="1992"/>
                    <a:pt x="82408" y="1992"/>
                  </a:cubicBezTo>
                  <a:cubicBezTo>
                    <a:pt x="126748" y="1992"/>
                    <a:pt x="162825" y="38070"/>
                    <a:pt x="162825" y="82410"/>
                  </a:cubicBezTo>
                  <a:cubicBezTo>
                    <a:pt x="162825" y="148133"/>
                    <a:pt x="90086" y="218534"/>
                    <a:pt x="87005" y="221510"/>
                  </a:cubicBezTo>
                  <a:lnTo>
                    <a:pt x="82462" y="225840"/>
                  </a:lnTo>
                  <a:close/>
                  <a:moveTo>
                    <a:pt x="82408" y="15276"/>
                  </a:moveTo>
                  <a:cubicBezTo>
                    <a:pt x="45402" y="15276"/>
                    <a:pt x="15276" y="45401"/>
                    <a:pt x="15276" y="82410"/>
                  </a:cubicBezTo>
                  <a:cubicBezTo>
                    <a:pt x="15276" y="134850"/>
                    <a:pt x="66548" y="191171"/>
                    <a:pt x="82356" y="207324"/>
                  </a:cubicBezTo>
                  <a:cubicBezTo>
                    <a:pt x="98136" y="190907"/>
                    <a:pt x="149542" y="133496"/>
                    <a:pt x="149542" y="82410"/>
                  </a:cubicBezTo>
                  <a:cubicBezTo>
                    <a:pt x="149542" y="45401"/>
                    <a:pt x="119442" y="15276"/>
                    <a:pt x="82408" y="152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9651A6EA-817C-4672-A6A8-4127DCE02B61}"/>
                </a:ext>
              </a:extLst>
            </p:cNvPr>
            <p:cNvSpPr/>
            <p:nvPr/>
          </p:nvSpPr>
          <p:spPr>
            <a:xfrm>
              <a:off x="5331863" y="4208727"/>
              <a:ext cx="79699" cy="79699"/>
            </a:xfrm>
            <a:custGeom>
              <a:avLst/>
              <a:gdLst>
                <a:gd name="connsiteX0" fmla="*/ 40381 w 79698"/>
                <a:gd name="connsiteY0" fmla="*/ 78770 h 79698"/>
                <a:gd name="connsiteX1" fmla="*/ 1992 w 79698"/>
                <a:gd name="connsiteY1" fmla="*/ 40381 h 79698"/>
                <a:gd name="connsiteX2" fmla="*/ 40381 w 79698"/>
                <a:gd name="connsiteY2" fmla="*/ 1992 h 79698"/>
                <a:gd name="connsiteX3" fmla="*/ 78769 w 79698"/>
                <a:gd name="connsiteY3" fmla="*/ 40381 h 79698"/>
                <a:gd name="connsiteX4" fmla="*/ 40381 w 79698"/>
                <a:gd name="connsiteY4" fmla="*/ 78770 h 79698"/>
                <a:gd name="connsiteX5" fmla="*/ 40381 w 79698"/>
                <a:gd name="connsiteY5" fmla="*/ 15276 h 79698"/>
                <a:gd name="connsiteX6" fmla="*/ 15276 w 79698"/>
                <a:gd name="connsiteY6" fmla="*/ 40381 h 79698"/>
                <a:gd name="connsiteX7" fmla="*/ 40381 w 79698"/>
                <a:gd name="connsiteY7" fmla="*/ 65487 h 79698"/>
                <a:gd name="connsiteX8" fmla="*/ 65486 w 79698"/>
                <a:gd name="connsiteY8" fmla="*/ 40381 h 79698"/>
                <a:gd name="connsiteX9" fmla="*/ 40381 w 79698"/>
                <a:gd name="connsiteY9" fmla="*/ 15276 h 79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698" h="79698">
                  <a:moveTo>
                    <a:pt x="40381" y="78770"/>
                  </a:moveTo>
                  <a:cubicBezTo>
                    <a:pt x="19207" y="78770"/>
                    <a:pt x="1992" y="61554"/>
                    <a:pt x="1992" y="40381"/>
                  </a:cubicBezTo>
                  <a:cubicBezTo>
                    <a:pt x="1992" y="19235"/>
                    <a:pt x="19207" y="1992"/>
                    <a:pt x="40381" y="1992"/>
                  </a:cubicBezTo>
                  <a:cubicBezTo>
                    <a:pt x="61554" y="1992"/>
                    <a:pt x="78769" y="19235"/>
                    <a:pt x="78769" y="40381"/>
                  </a:cubicBezTo>
                  <a:cubicBezTo>
                    <a:pt x="78769" y="61554"/>
                    <a:pt x="61554" y="78770"/>
                    <a:pt x="40381" y="78770"/>
                  </a:cubicBezTo>
                  <a:close/>
                  <a:moveTo>
                    <a:pt x="40381" y="15276"/>
                  </a:moveTo>
                  <a:cubicBezTo>
                    <a:pt x="26540" y="15276"/>
                    <a:pt x="15276" y="26540"/>
                    <a:pt x="15276" y="40381"/>
                  </a:cubicBezTo>
                  <a:cubicBezTo>
                    <a:pt x="15276" y="54222"/>
                    <a:pt x="26540" y="65487"/>
                    <a:pt x="40381" y="65487"/>
                  </a:cubicBezTo>
                  <a:cubicBezTo>
                    <a:pt x="54222" y="65487"/>
                    <a:pt x="65486" y="54222"/>
                    <a:pt x="65486" y="40381"/>
                  </a:cubicBezTo>
                  <a:cubicBezTo>
                    <a:pt x="65486" y="26540"/>
                    <a:pt x="54222" y="15276"/>
                    <a:pt x="40381" y="152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A4A0EB9C-4E7B-42FD-A2A8-C7CC037F4CFF}"/>
                </a:ext>
              </a:extLst>
            </p:cNvPr>
            <p:cNvSpPr/>
            <p:nvPr/>
          </p:nvSpPr>
          <p:spPr>
            <a:xfrm>
              <a:off x="5235799" y="4357566"/>
              <a:ext cx="270977" cy="82356"/>
            </a:xfrm>
            <a:custGeom>
              <a:avLst/>
              <a:gdLst>
                <a:gd name="connsiteX0" fmla="*/ 136445 w 270976"/>
                <a:gd name="connsiteY0" fmla="*/ 81969 h 82355"/>
                <a:gd name="connsiteX1" fmla="*/ 1992 w 270976"/>
                <a:gd name="connsiteY1" fmla="*/ 40049 h 82355"/>
                <a:gd name="connsiteX2" fmla="*/ 76670 w 270976"/>
                <a:gd name="connsiteY2" fmla="*/ 2137 h 82355"/>
                <a:gd name="connsiteX3" fmla="*/ 84189 w 270976"/>
                <a:gd name="connsiteY3" fmla="*/ 7770 h 82355"/>
                <a:gd name="connsiteX4" fmla="*/ 78557 w 270976"/>
                <a:gd name="connsiteY4" fmla="*/ 15288 h 82355"/>
                <a:gd name="connsiteX5" fmla="*/ 15276 w 270976"/>
                <a:gd name="connsiteY5" fmla="*/ 40049 h 82355"/>
                <a:gd name="connsiteX6" fmla="*/ 136445 w 270976"/>
                <a:gd name="connsiteY6" fmla="*/ 68686 h 82355"/>
                <a:gd name="connsiteX7" fmla="*/ 257641 w 270976"/>
                <a:gd name="connsiteY7" fmla="*/ 40049 h 82355"/>
                <a:gd name="connsiteX8" fmla="*/ 193722 w 270976"/>
                <a:gd name="connsiteY8" fmla="*/ 15208 h 82355"/>
                <a:gd name="connsiteX9" fmla="*/ 188090 w 270976"/>
                <a:gd name="connsiteY9" fmla="*/ 7689 h 82355"/>
                <a:gd name="connsiteX10" fmla="*/ 195581 w 270976"/>
                <a:gd name="connsiteY10" fmla="*/ 2057 h 82355"/>
                <a:gd name="connsiteX11" fmla="*/ 270924 w 270976"/>
                <a:gd name="connsiteY11" fmla="*/ 40049 h 82355"/>
                <a:gd name="connsiteX12" fmla="*/ 136445 w 270976"/>
                <a:gd name="connsiteY12" fmla="*/ 81969 h 82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70976" h="82355">
                  <a:moveTo>
                    <a:pt x="136445" y="81969"/>
                  </a:moveTo>
                  <a:cubicBezTo>
                    <a:pt x="69631" y="81969"/>
                    <a:pt x="1992" y="67570"/>
                    <a:pt x="1992" y="40049"/>
                  </a:cubicBezTo>
                  <a:cubicBezTo>
                    <a:pt x="1992" y="16404"/>
                    <a:pt x="48776" y="6148"/>
                    <a:pt x="76670" y="2137"/>
                  </a:cubicBezTo>
                  <a:cubicBezTo>
                    <a:pt x="80337" y="1631"/>
                    <a:pt x="83657" y="4130"/>
                    <a:pt x="84189" y="7770"/>
                  </a:cubicBezTo>
                  <a:cubicBezTo>
                    <a:pt x="84693" y="11410"/>
                    <a:pt x="82196" y="14756"/>
                    <a:pt x="78557" y="15288"/>
                  </a:cubicBezTo>
                  <a:cubicBezTo>
                    <a:pt x="32464" y="21904"/>
                    <a:pt x="15276" y="33991"/>
                    <a:pt x="15276" y="40049"/>
                  </a:cubicBezTo>
                  <a:cubicBezTo>
                    <a:pt x="15276" y="50037"/>
                    <a:pt x="56879" y="68686"/>
                    <a:pt x="136445" y="68686"/>
                  </a:cubicBezTo>
                  <a:cubicBezTo>
                    <a:pt x="216011" y="68686"/>
                    <a:pt x="257641" y="50037"/>
                    <a:pt x="257641" y="40049"/>
                  </a:cubicBezTo>
                  <a:cubicBezTo>
                    <a:pt x="257641" y="33937"/>
                    <a:pt x="240293" y="21798"/>
                    <a:pt x="193722" y="15208"/>
                  </a:cubicBezTo>
                  <a:cubicBezTo>
                    <a:pt x="190109" y="14676"/>
                    <a:pt x="187559" y="11329"/>
                    <a:pt x="188090" y="7689"/>
                  </a:cubicBezTo>
                  <a:cubicBezTo>
                    <a:pt x="188594" y="4049"/>
                    <a:pt x="191942" y="1554"/>
                    <a:pt x="195581" y="2057"/>
                  </a:cubicBezTo>
                  <a:cubicBezTo>
                    <a:pt x="218242" y="5245"/>
                    <a:pt x="270924" y="15369"/>
                    <a:pt x="270924" y="40049"/>
                  </a:cubicBezTo>
                  <a:cubicBezTo>
                    <a:pt x="270924" y="67570"/>
                    <a:pt x="203259" y="81969"/>
                    <a:pt x="136445" y="819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  <p:sp>
        <p:nvSpPr>
          <p:cNvPr id="66" name="Arrow: Down 65">
            <a:extLst>
              <a:ext uri="{FF2B5EF4-FFF2-40B4-BE49-F238E27FC236}">
                <a16:creationId xmlns:a16="http://schemas.microsoft.com/office/drawing/2014/main" id="{BB815A97-0771-424A-8C15-63CF3C06232D}"/>
              </a:ext>
            </a:extLst>
          </p:cNvPr>
          <p:cNvSpPr/>
          <p:nvPr/>
        </p:nvSpPr>
        <p:spPr>
          <a:xfrm rot="4724315">
            <a:off x="4600849" y="3610766"/>
            <a:ext cx="168787" cy="1124634"/>
          </a:xfrm>
          <a:prstGeom prst="downArrow">
            <a:avLst>
              <a:gd name="adj1" fmla="val 50000"/>
              <a:gd name="adj2" fmla="val 764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6D9FA7E1-98EF-4DFC-9071-93CD14714885}"/>
              </a:ext>
            </a:extLst>
          </p:cNvPr>
          <p:cNvSpPr/>
          <p:nvPr/>
        </p:nvSpPr>
        <p:spPr>
          <a:xfrm rot="17100000">
            <a:off x="7437688" y="3610766"/>
            <a:ext cx="168787" cy="1124634"/>
          </a:xfrm>
          <a:prstGeom prst="downArrow">
            <a:avLst>
              <a:gd name="adj1" fmla="val 50000"/>
              <a:gd name="adj2" fmla="val 764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69" name="Arrow: Down 68">
            <a:extLst>
              <a:ext uri="{FF2B5EF4-FFF2-40B4-BE49-F238E27FC236}">
                <a16:creationId xmlns:a16="http://schemas.microsoft.com/office/drawing/2014/main" id="{2BC49EC0-047E-4696-9ADE-5A6F9C414595}"/>
              </a:ext>
            </a:extLst>
          </p:cNvPr>
          <p:cNvSpPr/>
          <p:nvPr/>
        </p:nvSpPr>
        <p:spPr>
          <a:xfrm rot="1800000" flipV="1">
            <a:off x="7009854" y="2255229"/>
            <a:ext cx="168787" cy="835971"/>
          </a:xfrm>
          <a:prstGeom prst="downArrow">
            <a:avLst>
              <a:gd name="adj1" fmla="val 50000"/>
              <a:gd name="adj2" fmla="val 764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70" name="Arrow: Down 69">
            <a:extLst>
              <a:ext uri="{FF2B5EF4-FFF2-40B4-BE49-F238E27FC236}">
                <a16:creationId xmlns:a16="http://schemas.microsoft.com/office/drawing/2014/main" id="{F59558B7-0313-49BB-A247-799687DBE5E1}"/>
              </a:ext>
            </a:extLst>
          </p:cNvPr>
          <p:cNvSpPr/>
          <p:nvPr/>
        </p:nvSpPr>
        <p:spPr>
          <a:xfrm rot="19800000" flipV="1">
            <a:off x="5037731" y="2255229"/>
            <a:ext cx="168787" cy="835971"/>
          </a:xfrm>
          <a:prstGeom prst="downArrow">
            <a:avLst>
              <a:gd name="adj1" fmla="val 50000"/>
              <a:gd name="adj2" fmla="val 764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A1FB0C-F04B-4F82-BC62-7F4033CC7284}"/>
              </a:ext>
            </a:extLst>
          </p:cNvPr>
          <p:cNvSpPr/>
          <p:nvPr/>
        </p:nvSpPr>
        <p:spPr>
          <a:xfrm>
            <a:off x="5155326" y="2983345"/>
            <a:ext cx="1908732" cy="15030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8E43471-D0C1-48FD-91F0-0FCE8FF6533A}"/>
              </a:ext>
            </a:extLst>
          </p:cNvPr>
          <p:cNvSpPr/>
          <p:nvPr/>
        </p:nvSpPr>
        <p:spPr>
          <a:xfrm>
            <a:off x="5691894" y="2619928"/>
            <a:ext cx="835594" cy="835594"/>
          </a:xfrm>
          <a:prstGeom prst="ellipse">
            <a:avLst/>
          </a:prstGeom>
          <a:solidFill>
            <a:schemeClr val="accent4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8C1E2B3-094F-40DE-8F67-8C12C41F39A4}"/>
              </a:ext>
            </a:extLst>
          </p:cNvPr>
          <p:cNvSpPr txBox="1"/>
          <p:nvPr/>
        </p:nvSpPr>
        <p:spPr>
          <a:xfrm>
            <a:off x="5155325" y="3458740"/>
            <a:ext cx="19087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2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Who needs to be contacted?</a:t>
            </a:r>
            <a:endParaRPr lang="en-IE" sz="2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84A7026-CB96-4FDF-9BC4-FBCA59299748}"/>
              </a:ext>
            </a:extLst>
          </p:cNvPr>
          <p:cNvGrpSpPr/>
          <p:nvPr/>
        </p:nvGrpSpPr>
        <p:grpSpPr>
          <a:xfrm>
            <a:off x="5901200" y="2774689"/>
            <a:ext cx="416984" cy="417311"/>
            <a:chOff x="6617518" y="5005711"/>
            <a:chExt cx="298610" cy="298844"/>
          </a:xfrm>
          <a:solidFill>
            <a:schemeClr val="bg1"/>
          </a:solidFill>
        </p:grpSpPr>
        <p:sp>
          <p:nvSpPr>
            <p:cNvPr id="68" name="Freeform: Shape 514">
              <a:extLst>
                <a:ext uri="{FF2B5EF4-FFF2-40B4-BE49-F238E27FC236}">
                  <a16:creationId xmlns:a16="http://schemas.microsoft.com/office/drawing/2014/main" id="{410704F5-E0DF-4232-AC60-963348EA858A}"/>
                </a:ext>
              </a:extLst>
            </p:cNvPr>
            <p:cNvSpPr/>
            <p:nvPr/>
          </p:nvSpPr>
          <p:spPr>
            <a:xfrm>
              <a:off x="6806723" y="5029284"/>
              <a:ext cx="64425" cy="275271"/>
            </a:xfrm>
            <a:custGeom>
              <a:avLst/>
              <a:gdLst/>
              <a:ahLst/>
              <a:cxnLst/>
              <a:rect l="0" t="0" r="0" b="0"/>
              <a:pathLst>
                <a:path w="64425" h="275270">
                  <a:moveTo>
                    <a:pt x="33090" y="274393"/>
                  </a:moveTo>
                  <a:cubicBezTo>
                    <a:pt x="16048" y="274393"/>
                    <a:pt x="2196" y="260543"/>
                    <a:pt x="2196" y="243499"/>
                  </a:cubicBezTo>
                  <a:cubicBezTo>
                    <a:pt x="2196" y="226486"/>
                    <a:pt x="16048" y="212633"/>
                    <a:pt x="33090" y="212633"/>
                  </a:cubicBezTo>
                  <a:cubicBezTo>
                    <a:pt x="37132" y="212633"/>
                    <a:pt x="40412" y="215913"/>
                    <a:pt x="40412" y="219954"/>
                  </a:cubicBezTo>
                  <a:cubicBezTo>
                    <a:pt x="40412" y="223995"/>
                    <a:pt x="37132" y="227275"/>
                    <a:pt x="33090" y="227275"/>
                  </a:cubicBezTo>
                  <a:cubicBezTo>
                    <a:pt x="24130" y="227275"/>
                    <a:pt x="16838" y="234539"/>
                    <a:pt x="16838" y="243499"/>
                  </a:cubicBezTo>
                  <a:cubicBezTo>
                    <a:pt x="16838" y="252458"/>
                    <a:pt x="24130" y="259751"/>
                    <a:pt x="33090" y="259751"/>
                  </a:cubicBezTo>
                  <a:cubicBezTo>
                    <a:pt x="42022" y="259751"/>
                    <a:pt x="49314" y="252458"/>
                    <a:pt x="49314" y="243499"/>
                  </a:cubicBezTo>
                  <a:lnTo>
                    <a:pt x="49314" y="9517"/>
                  </a:lnTo>
                  <a:cubicBezTo>
                    <a:pt x="49314" y="5476"/>
                    <a:pt x="52594" y="2196"/>
                    <a:pt x="56635" y="2196"/>
                  </a:cubicBezTo>
                  <a:cubicBezTo>
                    <a:pt x="60677" y="2196"/>
                    <a:pt x="63956" y="5476"/>
                    <a:pt x="63956" y="9517"/>
                  </a:cubicBezTo>
                  <a:lnTo>
                    <a:pt x="63956" y="243499"/>
                  </a:lnTo>
                  <a:cubicBezTo>
                    <a:pt x="63956" y="260543"/>
                    <a:pt x="50105" y="274393"/>
                    <a:pt x="33090" y="2743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71" name="Freeform: Shape 515">
              <a:extLst>
                <a:ext uri="{FF2B5EF4-FFF2-40B4-BE49-F238E27FC236}">
                  <a16:creationId xmlns:a16="http://schemas.microsoft.com/office/drawing/2014/main" id="{F7919D70-AF3F-4051-9A49-D6574E6A27E9}"/>
                </a:ext>
              </a:extLst>
            </p:cNvPr>
            <p:cNvSpPr/>
            <p:nvPr/>
          </p:nvSpPr>
          <p:spPr>
            <a:xfrm>
              <a:off x="6617518" y="5239721"/>
              <a:ext cx="231345" cy="64425"/>
            </a:xfrm>
            <a:custGeom>
              <a:avLst/>
              <a:gdLst/>
              <a:ahLst/>
              <a:cxnLst/>
              <a:rect l="0" t="0" r="0" b="0"/>
              <a:pathLst>
                <a:path w="231344" h="64425">
                  <a:moveTo>
                    <a:pt x="222296" y="63956"/>
                  </a:moveTo>
                  <a:lnTo>
                    <a:pt x="33091" y="63956"/>
                  </a:lnTo>
                  <a:cubicBezTo>
                    <a:pt x="16048" y="63956"/>
                    <a:pt x="2196" y="50106"/>
                    <a:pt x="2196" y="33062"/>
                  </a:cubicBezTo>
                  <a:cubicBezTo>
                    <a:pt x="2196" y="16049"/>
                    <a:pt x="16048" y="2196"/>
                    <a:pt x="33091" y="2196"/>
                  </a:cubicBezTo>
                  <a:lnTo>
                    <a:pt x="222296" y="2196"/>
                  </a:lnTo>
                  <a:cubicBezTo>
                    <a:pt x="226337" y="2196"/>
                    <a:pt x="229617" y="5476"/>
                    <a:pt x="229617" y="9517"/>
                  </a:cubicBezTo>
                  <a:cubicBezTo>
                    <a:pt x="229617" y="13558"/>
                    <a:pt x="226337" y="16838"/>
                    <a:pt x="222296" y="16838"/>
                  </a:cubicBezTo>
                  <a:lnTo>
                    <a:pt x="33091" y="16838"/>
                  </a:lnTo>
                  <a:cubicBezTo>
                    <a:pt x="24130" y="16838"/>
                    <a:pt x="16838" y="24102"/>
                    <a:pt x="16838" y="33062"/>
                  </a:cubicBezTo>
                  <a:cubicBezTo>
                    <a:pt x="16838" y="42022"/>
                    <a:pt x="24130" y="49314"/>
                    <a:pt x="33091" y="49314"/>
                  </a:cubicBezTo>
                  <a:lnTo>
                    <a:pt x="222296" y="49314"/>
                  </a:lnTo>
                  <a:cubicBezTo>
                    <a:pt x="226337" y="49314"/>
                    <a:pt x="229617" y="52594"/>
                    <a:pt x="229617" y="56635"/>
                  </a:cubicBezTo>
                  <a:cubicBezTo>
                    <a:pt x="229617" y="60676"/>
                    <a:pt x="226337" y="63956"/>
                    <a:pt x="222296" y="639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72" name="Freeform: Shape 516">
              <a:extLst>
                <a:ext uri="{FF2B5EF4-FFF2-40B4-BE49-F238E27FC236}">
                  <a16:creationId xmlns:a16="http://schemas.microsoft.com/office/drawing/2014/main" id="{D356580B-1515-4537-BACE-8D03E8FEE81C}"/>
                </a:ext>
              </a:extLst>
            </p:cNvPr>
            <p:cNvSpPr/>
            <p:nvPr/>
          </p:nvSpPr>
          <p:spPr>
            <a:xfrm>
              <a:off x="6652571" y="5005711"/>
              <a:ext cx="263557" cy="251843"/>
            </a:xfrm>
            <a:custGeom>
              <a:avLst/>
              <a:gdLst/>
              <a:ahLst/>
              <a:cxnLst/>
              <a:rect l="0" t="0" r="0" b="0"/>
              <a:pathLst>
                <a:path w="263557" h="251843">
                  <a:moveTo>
                    <a:pt x="9517" y="250848"/>
                  </a:moveTo>
                  <a:cubicBezTo>
                    <a:pt x="5476" y="250848"/>
                    <a:pt x="2196" y="247568"/>
                    <a:pt x="2196" y="243527"/>
                  </a:cubicBezTo>
                  <a:lnTo>
                    <a:pt x="2196" y="33090"/>
                  </a:lnTo>
                  <a:cubicBezTo>
                    <a:pt x="2196" y="16049"/>
                    <a:pt x="16048" y="2196"/>
                    <a:pt x="33091" y="2196"/>
                  </a:cubicBezTo>
                  <a:lnTo>
                    <a:pt x="234361" y="2196"/>
                  </a:lnTo>
                  <a:cubicBezTo>
                    <a:pt x="249559" y="2196"/>
                    <a:pt x="262884" y="14556"/>
                    <a:pt x="262884" y="28641"/>
                  </a:cubicBezTo>
                  <a:lnTo>
                    <a:pt x="262884" y="43165"/>
                  </a:lnTo>
                  <a:lnTo>
                    <a:pt x="203466" y="43165"/>
                  </a:lnTo>
                  <a:lnTo>
                    <a:pt x="203466" y="33090"/>
                  </a:lnTo>
                  <a:cubicBezTo>
                    <a:pt x="203466" y="27148"/>
                    <a:pt x="205165" y="21554"/>
                    <a:pt x="208093" y="16838"/>
                  </a:cubicBezTo>
                  <a:lnTo>
                    <a:pt x="33091" y="16838"/>
                  </a:lnTo>
                  <a:cubicBezTo>
                    <a:pt x="24130" y="16838"/>
                    <a:pt x="16838" y="24131"/>
                    <a:pt x="16838" y="33090"/>
                  </a:cubicBezTo>
                  <a:lnTo>
                    <a:pt x="16838" y="243527"/>
                  </a:lnTo>
                  <a:cubicBezTo>
                    <a:pt x="16838" y="247568"/>
                    <a:pt x="13559" y="250848"/>
                    <a:pt x="9517" y="250848"/>
                  </a:cubicBezTo>
                  <a:close/>
                  <a:moveTo>
                    <a:pt x="218752" y="28523"/>
                  </a:moveTo>
                  <a:lnTo>
                    <a:pt x="248242" y="28523"/>
                  </a:lnTo>
                  <a:cubicBezTo>
                    <a:pt x="248154" y="22609"/>
                    <a:pt x="241330" y="16838"/>
                    <a:pt x="234361" y="16838"/>
                  </a:cubicBezTo>
                  <a:cubicBezTo>
                    <a:pt x="226981" y="16838"/>
                    <a:pt x="220744" y="21789"/>
                    <a:pt x="218752" y="28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73" name="Freeform: Shape 517">
              <a:extLst>
                <a:ext uri="{FF2B5EF4-FFF2-40B4-BE49-F238E27FC236}">
                  <a16:creationId xmlns:a16="http://schemas.microsoft.com/office/drawing/2014/main" id="{1EAD6D8E-87D7-4A0D-8EF3-F44FF40C0753}"/>
                </a:ext>
              </a:extLst>
            </p:cNvPr>
            <p:cNvSpPr/>
            <p:nvPr/>
          </p:nvSpPr>
          <p:spPr>
            <a:xfrm>
              <a:off x="6693510" y="5074031"/>
              <a:ext cx="131779" cy="17570"/>
            </a:xfrm>
            <a:custGeom>
              <a:avLst/>
              <a:gdLst/>
              <a:ahLst/>
              <a:cxnLst/>
              <a:rect l="0" t="0" r="0" b="0"/>
              <a:pathLst>
                <a:path w="131778" h="17570">
                  <a:moveTo>
                    <a:pt x="124252" y="16838"/>
                  </a:moveTo>
                  <a:lnTo>
                    <a:pt x="9517" y="16838"/>
                  </a:lnTo>
                  <a:cubicBezTo>
                    <a:pt x="5447" y="16838"/>
                    <a:pt x="2196" y="13558"/>
                    <a:pt x="2196" y="9517"/>
                  </a:cubicBezTo>
                  <a:cubicBezTo>
                    <a:pt x="2196" y="5476"/>
                    <a:pt x="5447" y="2196"/>
                    <a:pt x="9517" y="2196"/>
                  </a:cubicBezTo>
                  <a:lnTo>
                    <a:pt x="124252" y="2196"/>
                  </a:lnTo>
                  <a:cubicBezTo>
                    <a:pt x="128294" y="2196"/>
                    <a:pt x="131573" y="5476"/>
                    <a:pt x="131573" y="9517"/>
                  </a:cubicBezTo>
                  <a:cubicBezTo>
                    <a:pt x="131573" y="13558"/>
                    <a:pt x="128294" y="16838"/>
                    <a:pt x="124252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74" name="Freeform: Shape 518">
              <a:extLst>
                <a:ext uri="{FF2B5EF4-FFF2-40B4-BE49-F238E27FC236}">
                  <a16:creationId xmlns:a16="http://schemas.microsoft.com/office/drawing/2014/main" id="{19F0F7B5-1845-4937-A890-9F3BD17BAF75}"/>
                </a:ext>
              </a:extLst>
            </p:cNvPr>
            <p:cNvSpPr/>
            <p:nvPr/>
          </p:nvSpPr>
          <p:spPr>
            <a:xfrm>
              <a:off x="6693510" y="5121735"/>
              <a:ext cx="131779" cy="17570"/>
            </a:xfrm>
            <a:custGeom>
              <a:avLst/>
              <a:gdLst/>
              <a:ahLst/>
              <a:cxnLst/>
              <a:rect l="0" t="0" r="0" b="0"/>
              <a:pathLst>
                <a:path w="131778" h="17570">
                  <a:moveTo>
                    <a:pt x="124252" y="16838"/>
                  </a:moveTo>
                  <a:lnTo>
                    <a:pt x="9517" y="16838"/>
                  </a:lnTo>
                  <a:cubicBezTo>
                    <a:pt x="5447" y="16838"/>
                    <a:pt x="2196" y="13558"/>
                    <a:pt x="2196" y="9517"/>
                  </a:cubicBezTo>
                  <a:cubicBezTo>
                    <a:pt x="2196" y="5476"/>
                    <a:pt x="5447" y="2196"/>
                    <a:pt x="9517" y="2196"/>
                  </a:cubicBezTo>
                  <a:lnTo>
                    <a:pt x="124252" y="2196"/>
                  </a:lnTo>
                  <a:cubicBezTo>
                    <a:pt x="128294" y="2196"/>
                    <a:pt x="131573" y="5476"/>
                    <a:pt x="131573" y="9517"/>
                  </a:cubicBezTo>
                  <a:cubicBezTo>
                    <a:pt x="131573" y="13558"/>
                    <a:pt x="128294" y="16838"/>
                    <a:pt x="124252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75" name="Freeform: Shape 519">
              <a:extLst>
                <a:ext uri="{FF2B5EF4-FFF2-40B4-BE49-F238E27FC236}">
                  <a16:creationId xmlns:a16="http://schemas.microsoft.com/office/drawing/2014/main" id="{E4AD7D91-AA9F-42E1-9034-DD941C6046CD}"/>
                </a:ext>
              </a:extLst>
            </p:cNvPr>
            <p:cNvSpPr/>
            <p:nvPr/>
          </p:nvSpPr>
          <p:spPr>
            <a:xfrm>
              <a:off x="6693510" y="5169731"/>
              <a:ext cx="131779" cy="17570"/>
            </a:xfrm>
            <a:custGeom>
              <a:avLst/>
              <a:gdLst/>
              <a:ahLst/>
              <a:cxnLst/>
              <a:rect l="0" t="0" r="0" b="0"/>
              <a:pathLst>
                <a:path w="131778" h="17570">
                  <a:moveTo>
                    <a:pt x="124252" y="16838"/>
                  </a:moveTo>
                  <a:lnTo>
                    <a:pt x="9517" y="16838"/>
                  </a:lnTo>
                  <a:cubicBezTo>
                    <a:pt x="5447" y="16838"/>
                    <a:pt x="2196" y="13561"/>
                    <a:pt x="2196" y="9517"/>
                  </a:cubicBezTo>
                  <a:cubicBezTo>
                    <a:pt x="2196" y="5476"/>
                    <a:pt x="5447" y="2196"/>
                    <a:pt x="9517" y="2196"/>
                  </a:cubicBezTo>
                  <a:lnTo>
                    <a:pt x="124252" y="2196"/>
                  </a:lnTo>
                  <a:cubicBezTo>
                    <a:pt x="128294" y="2196"/>
                    <a:pt x="131573" y="5476"/>
                    <a:pt x="131573" y="9517"/>
                  </a:cubicBezTo>
                  <a:cubicBezTo>
                    <a:pt x="131573" y="13561"/>
                    <a:pt x="128294" y="16838"/>
                    <a:pt x="124252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575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CA0CC-9CB7-421A-9B02-FE830383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31" y="365125"/>
            <a:ext cx="11194318" cy="800286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Legal issues to consider when drafting communications</a:t>
            </a:r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6FEAC5-E35C-4FFB-96D6-21C613852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427FC1E-7985-7740-AECD-BB1FE8B23C08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B9D7FBE-550F-4595-B1B7-62F2B582F679}"/>
              </a:ext>
            </a:extLst>
          </p:cNvPr>
          <p:cNvGrpSpPr/>
          <p:nvPr/>
        </p:nvGrpSpPr>
        <p:grpSpPr>
          <a:xfrm>
            <a:off x="685599" y="1470039"/>
            <a:ext cx="10254016" cy="1452810"/>
            <a:chOff x="685599" y="1859521"/>
            <a:chExt cx="10254016" cy="1452810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06E956F0-41B1-4A39-A098-6C78036E4E93}"/>
                </a:ext>
              </a:extLst>
            </p:cNvPr>
            <p:cNvSpPr/>
            <p:nvPr/>
          </p:nvSpPr>
          <p:spPr>
            <a:xfrm>
              <a:off x="695174" y="2731306"/>
              <a:ext cx="10244441" cy="581025"/>
            </a:xfrm>
            <a:custGeom>
              <a:avLst/>
              <a:gdLst>
                <a:gd name="connsiteX0" fmla="*/ 0 w 10244441"/>
                <a:gd name="connsiteY0" fmla="*/ 0 h 581025"/>
                <a:gd name="connsiteX1" fmla="*/ 2300591 w 10244441"/>
                <a:gd name="connsiteY1" fmla="*/ 0 h 581025"/>
                <a:gd name="connsiteX2" fmla="*/ 7653338 w 10244441"/>
                <a:gd name="connsiteY2" fmla="*/ 0 h 581025"/>
                <a:gd name="connsiteX3" fmla="*/ 9953929 w 10244441"/>
                <a:gd name="connsiteY3" fmla="*/ 0 h 581025"/>
                <a:gd name="connsiteX4" fmla="*/ 10244441 w 10244441"/>
                <a:gd name="connsiteY4" fmla="*/ 290513 h 581025"/>
                <a:gd name="connsiteX5" fmla="*/ 9953929 w 10244441"/>
                <a:gd name="connsiteY5" fmla="*/ 581025 h 581025"/>
                <a:gd name="connsiteX6" fmla="*/ 7653338 w 10244441"/>
                <a:gd name="connsiteY6" fmla="*/ 581025 h 581025"/>
                <a:gd name="connsiteX7" fmla="*/ 2881616 w 10244441"/>
                <a:gd name="connsiteY7" fmla="*/ 581025 h 581025"/>
                <a:gd name="connsiteX8" fmla="*/ 581025 w 10244441"/>
                <a:gd name="connsiteY8" fmla="*/ 581025 h 581025"/>
                <a:gd name="connsiteX9" fmla="*/ 0 w 10244441"/>
                <a:gd name="connsiteY9" fmla="*/ 1954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244441" h="581025">
                  <a:moveTo>
                    <a:pt x="0" y="0"/>
                  </a:moveTo>
                  <a:lnTo>
                    <a:pt x="2300591" y="0"/>
                  </a:lnTo>
                  <a:lnTo>
                    <a:pt x="7653338" y="0"/>
                  </a:lnTo>
                  <a:lnTo>
                    <a:pt x="9953929" y="0"/>
                  </a:lnTo>
                  <a:lnTo>
                    <a:pt x="10244441" y="290513"/>
                  </a:lnTo>
                  <a:lnTo>
                    <a:pt x="9953929" y="581025"/>
                  </a:lnTo>
                  <a:lnTo>
                    <a:pt x="7653338" y="581025"/>
                  </a:lnTo>
                  <a:lnTo>
                    <a:pt x="2881616" y="581025"/>
                  </a:lnTo>
                  <a:lnTo>
                    <a:pt x="581025" y="581025"/>
                  </a:lnTo>
                  <a:lnTo>
                    <a:pt x="0" y="1954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50000"/>
                  </a:schemeClr>
                </a:gs>
                <a:gs pos="46000">
                  <a:schemeClr val="accent4"/>
                </a:gs>
                <a:gs pos="99000">
                  <a:schemeClr val="accent4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5914B1A3-550E-46CF-8231-F1427627DDB4}"/>
                </a:ext>
              </a:extLst>
            </p:cNvPr>
            <p:cNvSpPr/>
            <p:nvPr/>
          </p:nvSpPr>
          <p:spPr>
            <a:xfrm>
              <a:off x="695175" y="1874186"/>
              <a:ext cx="581025" cy="1438145"/>
            </a:xfrm>
            <a:custGeom>
              <a:avLst/>
              <a:gdLst>
                <a:gd name="connsiteX0" fmla="*/ 0 w 581025"/>
                <a:gd name="connsiteY0" fmla="*/ 0 h 1438145"/>
                <a:gd name="connsiteX1" fmla="*/ 581025 w 581025"/>
                <a:gd name="connsiteY1" fmla="*/ 0 h 1438145"/>
                <a:gd name="connsiteX2" fmla="*/ 581025 w 581025"/>
                <a:gd name="connsiteY2" fmla="*/ 1438145 h 1438145"/>
                <a:gd name="connsiteX3" fmla="*/ 0 w 581025"/>
                <a:gd name="connsiteY3" fmla="*/ 859074 h 1438145"/>
                <a:gd name="connsiteX4" fmla="*/ 0 w 581025"/>
                <a:gd name="connsiteY4" fmla="*/ 0 h 1438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025" h="1438145">
                  <a:moveTo>
                    <a:pt x="0" y="0"/>
                  </a:moveTo>
                  <a:lnTo>
                    <a:pt x="581025" y="0"/>
                  </a:lnTo>
                  <a:lnTo>
                    <a:pt x="581025" y="1438145"/>
                  </a:lnTo>
                  <a:lnTo>
                    <a:pt x="0" y="8590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F477737-CC47-4159-8A68-D161DD61A4DD}"/>
                </a:ext>
              </a:extLst>
            </p:cNvPr>
            <p:cNvSpPr txBox="1"/>
            <p:nvPr/>
          </p:nvSpPr>
          <p:spPr>
            <a:xfrm>
              <a:off x="685599" y="1859521"/>
              <a:ext cx="581025" cy="769441"/>
            </a:xfrm>
            <a:prstGeom prst="rect">
              <a:avLst/>
            </a:prstGeom>
            <a:noFill/>
            <a:effectLst>
              <a:innerShdw blurRad="114300">
                <a:prstClr val="black"/>
              </a:inn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IE" sz="4400" b="1" dirty="0">
                  <a:solidFill>
                    <a:schemeClr val="accent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76DD9F6-60EE-4433-ADEF-49B8200A299B}"/>
                </a:ext>
              </a:extLst>
            </p:cNvPr>
            <p:cNvSpPr txBox="1"/>
            <p:nvPr/>
          </p:nvSpPr>
          <p:spPr>
            <a:xfrm>
              <a:off x="4453467" y="2845551"/>
              <a:ext cx="616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Confidentiality 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515AA6D-6368-4BBB-9DF0-037EEE4DECD6}"/>
              </a:ext>
            </a:extLst>
          </p:cNvPr>
          <p:cNvGrpSpPr/>
          <p:nvPr/>
        </p:nvGrpSpPr>
        <p:grpSpPr>
          <a:xfrm>
            <a:off x="1455852" y="1470039"/>
            <a:ext cx="9483763" cy="2208271"/>
            <a:chOff x="1455852" y="1859521"/>
            <a:chExt cx="9483763" cy="2208271"/>
          </a:xfrm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CA6CDD0A-CC05-49F1-A93F-193D1A8B17D6}"/>
                </a:ext>
              </a:extLst>
            </p:cNvPr>
            <p:cNvSpPr/>
            <p:nvPr/>
          </p:nvSpPr>
          <p:spPr>
            <a:xfrm>
              <a:off x="1458846" y="3486767"/>
              <a:ext cx="9480769" cy="581025"/>
            </a:xfrm>
            <a:custGeom>
              <a:avLst/>
              <a:gdLst>
                <a:gd name="connsiteX0" fmla="*/ 0 w 9480769"/>
                <a:gd name="connsiteY0" fmla="*/ 0 h 581025"/>
                <a:gd name="connsiteX1" fmla="*/ 1536919 w 9480769"/>
                <a:gd name="connsiteY1" fmla="*/ 0 h 581025"/>
                <a:gd name="connsiteX2" fmla="*/ 7653338 w 9480769"/>
                <a:gd name="connsiteY2" fmla="*/ 0 h 581025"/>
                <a:gd name="connsiteX3" fmla="*/ 9190257 w 9480769"/>
                <a:gd name="connsiteY3" fmla="*/ 0 h 581025"/>
                <a:gd name="connsiteX4" fmla="*/ 9480769 w 9480769"/>
                <a:gd name="connsiteY4" fmla="*/ 290513 h 581025"/>
                <a:gd name="connsiteX5" fmla="*/ 9190257 w 9480769"/>
                <a:gd name="connsiteY5" fmla="*/ 581025 h 581025"/>
                <a:gd name="connsiteX6" fmla="*/ 7653338 w 9480769"/>
                <a:gd name="connsiteY6" fmla="*/ 581025 h 581025"/>
                <a:gd name="connsiteX7" fmla="*/ 2117944 w 9480769"/>
                <a:gd name="connsiteY7" fmla="*/ 581025 h 581025"/>
                <a:gd name="connsiteX8" fmla="*/ 581025 w 9480769"/>
                <a:gd name="connsiteY8" fmla="*/ 581025 h 581025"/>
                <a:gd name="connsiteX9" fmla="*/ 0 w 9480769"/>
                <a:gd name="connsiteY9" fmla="*/ 1954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480769" h="581025">
                  <a:moveTo>
                    <a:pt x="0" y="0"/>
                  </a:moveTo>
                  <a:lnTo>
                    <a:pt x="1536919" y="0"/>
                  </a:lnTo>
                  <a:lnTo>
                    <a:pt x="7653338" y="0"/>
                  </a:lnTo>
                  <a:lnTo>
                    <a:pt x="9190257" y="0"/>
                  </a:lnTo>
                  <a:lnTo>
                    <a:pt x="9480769" y="290513"/>
                  </a:lnTo>
                  <a:lnTo>
                    <a:pt x="9190257" y="581025"/>
                  </a:lnTo>
                  <a:lnTo>
                    <a:pt x="7653338" y="581025"/>
                  </a:lnTo>
                  <a:lnTo>
                    <a:pt x="2117944" y="581025"/>
                  </a:lnTo>
                  <a:lnTo>
                    <a:pt x="581025" y="581025"/>
                  </a:lnTo>
                  <a:lnTo>
                    <a:pt x="0" y="1954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50000"/>
                  </a:schemeClr>
                </a:gs>
                <a:gs pos="40000">
                  <a:schemeClr val="accent4"/>
                </a:gs>
                <a:gs pos="99000">
                  <a:schemeClr val="accent4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FC635A1-8D04-4EB1-B557-4437E4050365}"/>
                </a:ext>
              </a:extLst>
            </p:cNvPr>
            <p:cNvSpPr/>
            <p:nvPr/>
          </p:nvSpPr>
          <p:spPr>
            <a:xfrm>
              <a:off x="1458846" y="2058577"/>
              <a:ext cx="581025" cy="2009215"/>
            </a:xfrm>
            <a:custGeom>
              <a:avLst/>
              <a:gdLst>
                <a:gd name="connsiteX0" fmla="*/ 0 w 581025"/>
                <a:gd name="connsiteY0" fmla="*/ 0 h 2009215"/>
                <a:gd name="connsiteX1" fmla="*/ 581025 w 581025"/>
                <a:gd name="connsiteY1" fmla="*/ 0 h 2009215"/>
                <a:gd name="connsiteX2" fmla="*/ 581025 w 581025"/>
                <a:gd name="connsiteY2" fmla="*/ 2009215 h 2009215"/>
                <a:gd name="connsiteX3" fmla="*/ 0 w 581025"/>
                <a:gd name="connsiteY3" fmla="*/ 1430144 h 2009215"/>
                <a:gd name="connsiteX4" fmla="*/ 0 w 581025"/>
                <a:gd name="connsiteY4" fmla="*/ 0 h 2009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025" h="2009215">
                  <a:moveTo>
                    <a:pt x="0" y="0"/>
                  </a:moveTo>
                  <a:lnTo>
                    <a:pt x="581025" y="0"/>
                  </a:lnTo>
                  <a:lnTo>
                    <a:pt x="581025" y="2009215"/>
                  </a:lnTo>
                  <a:lnTo>
                    <a:pt x="0" y="1430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2AB0C23-1567-4C7A-8D76-BD0338339EA6}"/>
                </a:ext>
              </a:extLst>
            </p:cNvPr>
            <p:cNvSpPr/>
            <p:nvPr/>
          </p:nvSpPr>
          <p:spPr>
            <a:xfrm>
              <a:off x="1458846" y="1874186"/>
              <a:ext cx="581025" cy="66802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5525259-0BD4-4634-A3B3-3A69E91AE5E8}"/>
                </a:ext>
              </a:extLst>
            </p:cNvPr>
            <p:cNvSpPr txBox="1"/>
            <p:nvPr/>
          </p:nvSpPr>
          <p:spPr>
            <a:xfrm>
              <a:off x="1455852" y="1859521"/>
              <a:ext cx="581025" cy="769441"/>
            </a:xfrm>
            <a:prstGeom prst="rect">
              <a:avLst/>
            </a:prstGeom>
            <a:noFill/>
            <a:effectLst>
              <a:innerShdw blurRad="114300">
                <a:prstClr val="black"/>
              </a:inn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IE" sz="4400" b="1" dirty="0">
                  <a:solidFill>
                    <a:schemeClr val="accent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35335AF-889E-4B66-AF52-406CB9F92E61}"/>
                </a:ext>
              </a:extLst>
            </p:cNvPr>
            <p:cNvSpPr txBox="1"/>
            <p:nvPr/>
          </p:nvSpPr>
          <p:spPr>
            <a:xfrm>
              <a:off x="4453467" y="3592613"/>
              <a:ext cx="616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Defamation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8A4263D-7C88-4F2A-A942-8F07D749BB01}"/>
              </a:ext>
            </a:extLst>
          </p:cNvPr>
          <p:cNvGrpSpPr/>
          <p:nvPr/>
        </p:nvGrpSpPr>
        <p:grpSpPr>
          <a:xfrm>
            <a:off x="2216530" y="1470039"/>
            <a:ext cx="8723085" cy="2963732"/>
            <a:chOff x="2216530" y="1859521"/>
            <a:chExt cx="8723085" cy="2963732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D15018D2-7559-4229-AA29-68D41126D63D}"/>
                </a:ext>
              </a:extLst>
            </p:cNvPr>
            <p:cNvSpPr/>
            <p:nvPr/>
          </p:nvSpPr>
          <p:spPr>
            <a:xfrm>
              <a:off x="2222518" y="4242228"/>
              <a:ext cx="8717097" cy="581025"/>
            </a:xfrm>
            <a:custGeom>
              <a:avLst/>
              <a:gdLst>
                <a:gd name="connsiteX0" fmla="*/ 0 w 8717097"/>
                <a:gd name="connsiteY0" fmla="*/ 0 h 581025"/>
                <a:gd name="connsiteX1" fmla="*/ 773247 w 8717097"/>
                <a:gd name="connsiteY1" fmla="*/ 0 h 581025"/>
                <a:gd name="connsiteX2" fmla="*/ 7653338 w 8717097"/>
                <a:gd name="connsiteY2" fmla="*/ 0 h 581025"/>
                <a:gd name="connsiteX3" fmla="*/ 8426585 w 8717097"/>
                <a:gd name="connsiteY3" fmla="*/ 0 h 581025"/>
                <a:gd name="connsiteX4" fmla="*/ 8717097 w 8717097"/>
                <a:gd name="connsiteY4" fmla="*/ 290513 h 581025"/>
                <a:gd name="connsiteX5" fmla="*/ 8426585 w 8717097"/>
                <a:gd name="connsiteY5" fmla="*/ 581025 h 581025"/>
                <a:gd name="connsiteX6" fmla="*/ 7653338 w 8717097"/>
                <a:gd name="connsiteY6" fmla="*/ 581025 h 581025"/>
                <a:gd name="connsiteX7" fmla="*/ 1354272 w 8717097"/>
                <a:gd name="connsiteY7" fmla="*/ 581025 h 581025"/>
                <a:gd name="connsiteX8" fmla="*/ 581025 w 8717097"/>
                <a:gd name="connsiteY8" fmla="*/ 581025 h 581025"/>
                <a:gd name="connsiteX9" fmla="*/ 0 w 8717097"/>
                <a:gd name="connsiteY9" fmla="*/ 1954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717097" h="581025">
                  <a:moveTo>
                    <a:pt x="0" y="0"/>
                  </a:moveTo>
                  <a:lnTo>
                    <a:pt x="773247" y="0"/>
                  </a:lnTo>
                  <a:lnTo>
                    <a:pt x="7653338" y="0"/>
                  </a:lnTo>
                  <a:lnTo>
                    <a:pt x="8426585" y="0"/>
                  </a:lnTo>
                  <a:lnTo>
                    <a:pt x="8717097" y="290513"/>
                  </a:lnTo>
                  <a:lnTo>
                    <a:pt x="8426585" y="581025"/>
                  </a:lnTo>
                  <a:lnTo>
                    <a:pt x="7653338" y="581025"/>
                  </a:lnTo>
                  <a:lnTo>
                    <a:pt x="1354272" y="581025"/>
                  </a:lnTo>
                  <a:lnTo>
                    <a:pt x="581025" y="581025"/>
                  </a:lnTo>
                  <a:lnTo>
                    <a:pt x="0" y="1954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50000"/>
                  </a:schemeClr>
                </a:gs>
                <a:gs pos="27000">
                  <a:schemeClr val="accent4"/>
                </a:gs>
                <a:gs pos="99000">
                  <a:schemeClr val="accent4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82E63A7-7737-4237-BF6D-5468A4564140}"/>
                </a:ext>
              </a:extLst>
            </p:cNvPr>
            <p:cNvSpPr/>
            <p:nvPr/>
          </p:nvSpPr>
          <p:spPr>
            <a:xfrm>
              <a:off x="2222518" y="2814038"/>
              <a:ext cx="581025" cy="2009215"/>
            </a:xfrm>
            <a:custGeom>
              <a:avLst/>
              <a:gdLst>
                <a:gd name="connsiteX0" fmla="*/ 0 w 581025"/>
                <a:gd name="connsiteY0" fmla="*/ 0 h 2009215"/>
                <a:gd name="connsiteX1" fmla="*/ 581025 w 581025"/>
                <a:gd name="connsiteY1" fmla="*/ 0 h 2009215"/>
                <a:gd name="connsiteX2" fmla="*/ 581025 w 581025"/>
                <a:gd name="connsiteY2" fmla="*/ 2009215 h 2009215"/>
                <a:gd name="connsiteX3" fmla="*/ 0 w 581025"/>
                <a:gd name="connsiteY3" fmla="*/ 1430144 h 2009215"/>
                <a:gd name="connsiteX4" fmla="*/ 0 w 581025"/>
                <a:gd name="connsiteY4" fmla="*/ 0 h 2009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025" h="2009215">
                  <a:moveTo>
                    <a:pt x="0" y="0"/>
                  </a:moveTo>
                  <a:lnTo>
                    <a:pt x="581025" y="0"/>
                  </a:lnTo>
                  <a:lnTo>
                    <a:pt x="581025" y="2009215"/>
                  </a:lnTo>
                  <a:lnTo>
                    <a:pt x="0" y="1430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F7160797-E2FF-4364-B83D-6E2CB8B8DCF3}"/>
                </a:ext>
              </a:extLst>
            </p:cNvPr>
            <p:cNvSpPr/>
            <p:nvPr/>
          </p:nvSpPr>
          <p:spPr>
            <a:xfrm>
              <a:off x="2222518" y="1874186"/>
              <a:ext cx="581025" cy="182991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E5D1EC7-68A6-437C-BD53-FB620E3B4D3C}"/>
                </a:ext>
              </a:extLst>
            </p:cNvPr>
            <p:cNvSpPr txBox="1"/>
            <p:nvPr/>
          </p:nvSpPr>
          <p:spPr>
            <a:xfrm>
              <a:off x="2216530" y="1859521"/>
              <a:ext cx="581025" cy="769441"/>
            </a:xfrm>
            <a:prstGeom prst="rect">
              <a:avLst/>
            </a:prstGeom>
            <a:noFill/>
            <a:effectLst>
              <a:innerShdw blurRad="114300">
                <a:prstClr val="black"/>
              </a:inn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IE" sz="4400" b="1" dirty="0">
                  <a:solidFill>
                    <a:schemeClr val="accent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5E3AFFC-ACD2-4FCA-A784-5289CDC4A747}"/>
                </a:ext>
              </a:extLst>
            </p:cNvPr>
            <p:cNvSpPr txBox="1"/>
            <p:nvPr/>
          </p:nvSpPr>
          <p:spPr>
            <a:xfrm>
              <a:off x="4453467" y="4348074"/>
              <a:ext cx="616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Employment law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09CEC9-87C4-490B-939F-F07190CCB659}"/>
              </a:ext>
            </a:extLst>
          </p:cNvPr>
          <p:cNvGrpSpPr/>
          <p:nvPr/>
        </p:nvGrpSpPr>
        <p:grpSpPr>
          <a:xfrm>
            <a:off x="2995765" y="1470039"/>
            <a:ext cx="7943850" cy="3719192"/>
            <a:chOff x="2995765" y="1859521"/>
            <a:chExt cx="7943850" cy="3719192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E67AC8F9-7E93-492A-B25B-5DDD2BDEBB2F}"/>
                </a:ext>
              </a:extLst>
            </p:cNvPr>
            <p:cNvSpPr/>
            <p:nvPr/>
          </p:nvSpPr>
          <p:spPr>
            <a:xfrm>
              <a:off x="2995765" y="4997688"/>
              <a:ext cx="7943850" cy="581025"/>
            </a:xfrm>
            <a:custGeom>
              <a:avLst/>
              <a:gdLst>
                <a:gd name="connsiteX0" fmla="*/ 0 w 7943850"/>
                <a:gd name="connsiteY0" fmla="*/ 0 h 581025"/>
                <a:gd name="connsiteX1" fmla="*/ 7653338 w 7943850"/>
                <a:gd name="connsiteY1" fmla="*/ 0 h 581025"/>
                <a:gd name="connsiteX2" fmla="*/ 7943850 w 7943850"/>
                <a:gd name="connsiteY2" fmla="*/ 290513 h 581025"/>
                <a:gd name="connsiteX3" fmla="*/ 7653338 w 7943850"/>
                <a:gd name="connsiteY3" fmla="*/ 581025 h 581025"/>
                <a:gd name="connsiteX4" fmla="*/ 581025 w 7943850"/>
                <a:gd name="connsiteY4" fmla="*/ 581025 h 581025"/>
                <a:gd name="connsiteX5" fmla="*/ 0 w 7943850"/>
                <a:gd name="connsiteY5" fmla="*/ 1954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3850" h="581025">
                  <a:moveTo>
                    <a:pt x="0" y="0"/>
                  </a:moveTo>
                  <a:lnTo>
                    <a:pt x="7653338" y="0"/>
                  </a:lnTo>
                  <a:lnTo>
                    <a:pt x="7943850" y="290513"/>
                  </a:lnTo>
                  <a:lnTo>
                    <a:pt x="7653338" y="581025"/>
                  </a:lnTo>
                  <a:lnTo>
                    <a:pt x="581025" y="581025"/>
                  </a:lnTo>
                  <a:lnTo>
                    <a:pt x="0" y="1954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50000"/>
                  </a:schemeClr>
                </a:gs>
                <a:gs pos="27000">
                  <a:schemeClr val="accent4"/>
                </a:gs>
                <a:gs pos="99000">
                  <a:schemeClr val="accent4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23903B26-B087-40B3-B127-FB482493B44A}"/>
                </a:ext>
              </a:extLst>
            </p:cNvPr>
            <p:cNvSpPr/>
            <p:nvPr/>
          </p:nvSpPr>
          <p:spPr>
            <a:xfrm>
              <a:off x="2995765" y="3569498"/>
              <a:ext cx="581025" cy="2009215"/>
            </a:xfrm>
            <a:custGeom>
              <a:avLst/>
              <a:gdLst>
                <a:gd name="connsiteX0" fmla="*/ 0 w 581025"/>
                <a:gd name="connsiteY0" fmla="*/ 0 h 2009215"/>
                <a:gd name="connsiteX1" fmla="*/ 581025 w 581025"/>
                <a:gd name="connsiteY1" fmla="*/ 0 h 2009215"/>
                <a:gd name="connsiteX2" fmla="*/ 581025 w 581025"/>
                <a:gd name="connsiteY2" fmla="*/ 2009215 h 2009215"/>
                <a:gd name="connsiteX3" fmla="*/ 0 w 581025"/>
                <a:gd name="connsiteY3" fmla="*/ 1430144 h 2009215"/>
                <a:gd name="connsiteX4" fmla="*/ 0 w 581025"/>
                <a:gd name="connsiteY4" fmla="*/ 0 h 2009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025" h="2009215">
                  <a:moveTo>
                    <a:pt x="0" y="0"/>
                  </a:moveTo>
                  <a:lnTo>
                    <a:pt x="581025" y="0"/>
                  </a:lnTo>
                  <a:lnTo>
                    <a:pt x="581025" y="2009215"/>
                  </a:lnTo>
                  <a:lnTo>
                    <a:pt x="0" y="1430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F9281AB-760F-444F-BC5D-DFB947D23696}"/>
                </a:ext>
              </a:extLst>
            </p:cNvPr>
            <p:cNvSpPr/>
            <p:nvPr/>
          </p:nvSpPr>
          <p:spPr>
            <a:xfrm>
              <a:off x="2995765" y="1874185"/>
              <a:ext cx="581025" cy="217894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2BA6FEB-E08B-4078-B384-8127AF9F973D}"/>
                </a:ext>
              </a:extLst>
            </p:cNvPr>
            <p:cNvSpPr txBox="1"/>
            <p:nvPr/>
          </p:nvSpPr>
          <p:spPr>
            <a:xfrm>
              <a:off x="2995765" y="1859521"/>
              <a:ext cx="581025" cy="769441"/>
            </a:xfrm>
            <a:prstGeom prst="rect">
              <a:avLst/>
            </a:prstGeom>
            <a:noFill/>
            <a:effectLst>
              <a:innerShdw blurRad="114300">
                <a:prstClr val="black"/>
              </a:inn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IE" sz="4400" b="1" dirty="0">
                  <a:solidFill>
                    <a:schemeClr val="accent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9E50CFC0-813E-413B-9CDF-86192F7CA56B}"/>
                </a:ext>
              </a:extLst>
            </p:cNvPr>
            <p:cNvSpPr txBox="1"/>
            <p:nvPr/>
          </p:nvSpPr>
          <p:spPr>
            <a:xfrm>
              <a:off x="4453467" y="5100741"/>
              <a:ext cx="616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Privilege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757789" y="1470033"/>
            <a:ext cx="7181826" cy="4487044"/>
            <a:chOff x="3757789" y="1470033"/>
            <a:chExt cx="7181826" cy="4487044"/>
          </a:xfrm>
        </p:grpSpPr>
        <p:sp>
          <p:nvSpPr>
            <p:cNvPr id="30" name="Freeform: Shape 37">
              <a:extLst>
                <a:ext uri="{FF2B5EF4-FFF2-40B4-BE49-F238E27FC236}">
                  <a16:creationId xmlns:a16="http://schemas.microsoft.com/office/drawing/2014/main" id="{E67AC8F9-7E93-492A-B25B-5DDD2BDEBB2F}"/>
                </a:ext>
              </a:extLst>
            </p:cNvPr>
            <p:cNvSpPr/>
            <p:nvPr/>
          </p:nvSpPr>
          <p:spPr>
            <a:xfrm>
              <a:off x="3795893" y="5366526"/>
              <a:ext cx="7143722" cy="581025"/>
            </a:xfrm>
            <a:custGeom>
              <a:avLst/>
              <a:gdLst>
                <a:gd name="connsiteX0" fmla="*/ 0 w 7943850"/>
                <a:gd name="connsiteY0" fmla="*/ 0 h 581025"/>
                <a:gd name="connsiteX1" fmla="*/ 7653338 w 7943850"/>
                <a:gd name="connsiteY1" fmla="*/ 0 h 581025"/>
                <a:gd name="connsiteX2" fmla="*/ 7943850 w 7943850"/>
                <a:gd name="connsiteY2" fmla="*/ 290513 h 581025"/>
                <a:gd name="connsiteX3" fmla="*/ 7653338 w 7943850"/>
                <a:gd name="connsiteY3" fmla="*/ 581025 h 581025"/>
                <a:gd name="connsiteX4" fmla="*/ 581025 w 7943850"/>
                <a:gd name="connsiteY4" fmla="*/ 581025 h 581025"/>
                <a:gd name="connsiteX5" fmla="*/ 0 w 7943850"/>
                <a:gd name="connsiteY5" fmla="*/ 1954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3850" h="581025">
                  <a:moveTo>
                    <a:pt x="0" y="0"/>
                  </a:moveTo>
                  <a:lnTo>
                    <a:pt x="7653338" y="0"/>
                  </a:lnTo>
                  <a:lnTo>
                    <a:pt x="7943850" y="290513"/>
                  </a:lnTo>
                  <a:lnTo>
                    <a:pt x="7653338" y="581025"/>
                  </a:lnTo>
                  <a:lnTo>
                    <a:pt x="581025" y="581025"/>
                  </a:lnTo>
                  <a:lnTo>
                    <a:pt x="0" y="1954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50000"/>
                  </a:schemeClr>
                </a:gs>
                <a:gs pos="27000">
                  <a:schemeClr val="accent4"/>
                </a:gs>
                <a:gs pos="99000">
                  <a:schemeClr val="accent4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31" name="Freeform: Shape 38">
              <a:extLst>
                <a:ext uri="{FF2B5EF4-FFF2-40B4-BE49-F238E27FC236}">
                  <a16:creationId xmlns:a16="http://schemas.microsoft.com/office/drawing/2014/main" id="{23903B26-B087-40B3-B127-FB482493B44A}"/>
                </a:ext>
              </a:extLst>
            </p:cNvPr>
            <p:cNvSpPr/>
            <p:nvPr/>
          </p:nvSpPr>
          <p:spPr>
            <a:xfrm>
              <a:off x="3757789" y="3748091"/>
              <a:ext cx="581025" cy="2208986"/>
            </a:xfrm>
            <a:custGeom>
              <a:avLst/>
              <a:gdLst>
                <a:gd name="connsiteX0" fmla="*/ 0 w 581025"/>
                <a:gd name="connsiteY0" fmla="*/ 0 h 2009215"/>
                <a:gd name="connsiteX1" fmla="*/ 581025 w 581025"/>
                <a:gd name="connsiteY1" fmla="*/ 0 h 2009215"/>
                <a:gd name="connsiteX2" fmla="*/ 581025 w 581025"/>
                <a:gd name="connsiteY2" fmla="*/ 2009215 h 2009215"/>
                <a:gd name="connsiteX3" fmla="*/ 0 w 581025"/>
                <a:gd name="connsiteY3" fmla="*/ 1430144 h 2009215"/>
                <a:gd name="connsiteX4" fmla="*/ 0 w 581025"/>
                <a:gd name="connsiteY4" fmla="*/ 0 h 2009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025" h="2009215">
                  <a:moveTo>
                    <a:pt x="0" y="0"/>
                  </a:moveTo>
                  <a:lnTo>
                    <a:pt x="581025" y="0"/>
                  </a:lnTo>
                  <a:lnTo>
                    <a:pt x="581025" y="2009215"/>
                  </a:lnTo>
                  <a:lnTo>
                    <a:pt x="0" y="1430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F9281AB-760F-444F-BC5D-DFB947D23696}"/>
                </a:ext>
              </a:extLst>
            </p:cNvPr>
            <p:cNvSpPr/>
            <p:nvPr/>
          </p:nvSpPr>
          <p:spPr>
            <a:xfrm>
              <a:off x="3757789" y="1484697"/>
              <a:ext cx="581025" cy="24738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2BA6FEB-E08B-4078-B384-8127AF9F973D}"/>
                </a:ext>
              </a:extLst>
            </p:cNvPr>
            <p:cNvSpPr txBox="1"/>
            <p:nvPr/>
          </p:nvSpPr>
          <p:spPr>
            <a:xfrm>
              <a:off x="3757789" y="1470033"/>
              <a:ext cx="581025" cy="769441"/>
            </a:xfrm>
            <a:prstGeom prst="rect">
              <a:avLst/>
            </a:prstGeom>
            <a:noFill/>
            <a:effectLst>
              <a:innerShdw blurRad="114300">
                <a:prstClr val="black"/>
              </a:inn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IE" sz="4400" b="1" dirty="0" smtClean="0">
                  <a:solidFill>
                    <a:schemeClr val="accent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Arial" panose="020B0604020202020204" pitchFamily="34" charset="0"/>
                </a:rPr>
                <a:t>5</a:t>
              </a:r>
              <a:endParaRPr lang="en-IE" sz="4400" b="1" dirty="0">
                <a:solidFill>
                  <a:schemeClr val="accent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E50CFC0-813E-413B-9CDF-86192F7CA56B}"/>
                </a:ext>
              </a:extLst>
            </p:cNvPr>
            <p:cNvSpPr txBox="1"/>
            <p:nvPr/>
          </p:nvSpPr>
          <p:spPr>
            <a:xfrm>
              <a:off x="4453467" y="5467609"/>
              <a:ext cx="616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Market abuse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312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AE30F12-676A-4E3E-8422-A9AEBD007E74}"/>
              </a:ext>
            </a:extLst>
          </p:cNvPr>
          <p:cNvGrpSpPr/>
          <p:nvPr/>
        </p:nvGrpSpPr>
        <p:grpSpPr>
          <a:xfrm>
            <a:off x="1526266" y="1871606"/>
            <a:ext cx="7703907" cy="686494"/>
            <a:chOff x="1517799" y="1651464"/>
            <a:chExt cx="7703907" cy="686494"/>
          </a:xfrm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40F7C66A-DC3A-4778-B0B9-BE5008F2F711}"/>
                </a:ext>
              </a:extLst>
            </p:cNvPr>
            <p:cNvSpPr/>
            <p:nvPr/>
          </p:nvSpPr>
          <p:spPr>
            <a:xfrm>
              <a:off x="1861046" y="1704199"/>
              <a:ext cx="7360660" cy="581025"/>
            </a:xfrm>
            <a:custGeom>
              <a:avLst/>
              <a:gdLst>
                <a:gd name="connsiteX0" fmla="*/ 0 w 7360660"/>
                <a:gd name="connsiteY0" fmla="*/ 0 h 581025"/>
                <a:gd name="connsiteX1" fmla="*/ 6296901 w 7360660"/>
                <a:gd name="connsiteY1" fmla="*/ 0 h 581025"/>
                <a:gd name="connsiteX2" fmla="*/ 7070148 w 7360660"/>
                <a:gd name="connsiteY2" fmla="*/ 0 h 581025"/>
                <a:gd name="connsiteX3" fmla="*/ 7360660 w 7360660"/>
                <a:gd name="connsiteY3" fmla="*/ 290513 h 581025"/>
                <a:gd name="connsiteX4" fmla="*/ 7070148 w 7360660"/>
                <a:gd name="connsiteY4" fmla="*/ 581025 h 581025"/>
                <a:gd name="connsiteX5" fmla="*/ 6296901 w 7360660"/>
                <a:gd name="connsiteY5" fmla="*/ 581025 h 581025"/>
                <a:gd name="connsiteX6" fmla="*/ 0 w 7360660"/>
                <a:gd name="connsiteY6" fmla="*/ 581025 h 581025"/>
                <a:gd name="connsiteX7" fmla="*/ 0 w 7360660"/>
                <a:gd name="connsiteY7" fmla="*/ 0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60660" h="581025">
                  <a:moveTo>
                    <a:pt x="0" y="0"/>
                  </a:moveTo>
                  <a:lnTo>
                    <a:pt x="6296901" y="0"/>
                  </a:lnTo>
                  <a:lnTo>
                    <a:pt x="7070148" y="0"/>
                  </a:lnTo>
                  <a:lnTo>
                    <a:pt x="7360660" y="290513"/>
                  </a:lnTo>
                  <a:lnTo>
                    <a:pt x="7070148" y="581025"/>
                  </a:lnTo>
                  <a:lnTo>
                    <a:pt x="6296901" y="581025"/>
                  </a:lnTo>
                  <a:lnTo>
                    <a:pt x="0" y="581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5E3AFFC-ACD2-4FCA-A784-5289CDC4A747}"/>
                </a:ext>
              </a:extLst>
            </p:cNvPr>
            <p:cNvSpPr txBox="1"/>
            <p:nvPr/>
          </p:nvSpPr>
          <p:spPr>
            <a:xfrm>
              <a:off x="2381162" y="1810045"/>
              <a:ext cx="63649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Watch admissions of liability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3481307-1E04-4005-9B4F-21ED39EA8FAD}"/>
                </a:ext>
              </a:extLst>
            </p:cNvPr>
            <p:cNvSpPr/>
            <p:nvPr/>
          </p:nvSpPr>
          <p:spPr>
            <a:xfrm>
              <a:off x="1517799" y="1651464"/>
              <a:ext cx="686494" cy="68649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E5D1EC7-68A6-437C-BD53-FB620E3B4D3C}"/>
                </a:ext>
              </a:extLst>
            </p:cNvPr>
            <p:cNvSpPr txBox="1"/>
            <p:nvPr/>
          </p:nvSpPr>
          <p:spPr>
            <a:xfrm>
              <a:off x="1570533" y="1686943"/>
              <a:ext cx="581025" cy="584775"/>
            </a:xfrm>
            <a:prstGeom prst="rect">
              <a:avLst/>
            </a:prstGeom>
            <a:noFill/>
            <a:effectLst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IE" sz="3200" b="1" dirty="0">
                  <a:solidFill>
                    <a:schemeClr val="accent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83CA0CC-9CB7-421A-9B02-FE830383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31" y="365125"/>
            <a:ext cx="11194318" cy="800286"/>
          </a:xfrm>
        </p:spPr>
        <p:txBody>
          <a:bodyPr/>
          <a:lstStyle/>
          <a:p>
            <a:r>
              <a:rPr lang="en-IE" dirty="0" smtClean="0"/>
              <a:t>Notify your insurers</a:t>
            </a:r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6FEAC5-E35C-4FFB-96D6-21C613852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427FC1E-7985-7740-AECD-BB1FE8B23C08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148407C-0B41-4913-B7FB-1C987AACBED1}"/>
              </a:ext>
            </a:extLst>
          </p:cNvPr>
          <p:cNvGrpSpPr/>
          <p:nvPr/>
        </p:nvGrpSpPr>
        <p:grpSpPr>
          <a:xfrm>
            <a:off x="2046383" y="2905631"/>
            <a:ext cx="7703907" cy="686494"/>
            <a:chOff x="2037916" y="2473814"/>
            <a:chExt cx="7703907" cy="686494"/>
          </a:xfrm>
        </p:grpSpPr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33CB072-883D-4758-9F8D-80474F0ED6F5}"/>
                </a:ext>
              </a:extLst>
            </p:cNvPr>
            <p:cNvSpPr/>
            <p:nvPr/>
          </p:nvSpPr>
          <p:spPr>
            <a:xfrm>
              <a:off x="2381163" y="2526549"/>
              <a:ext cx="7360660" cy="581025"/>
            </a:xfrm>
            <a:custGeom>
              <a:avLst/>
              <a:gdLst>
                <a:gd name="connsiteX0" fmla="*/ 0 w 7360660"/>
                <a:gd name="connsiteY0" fmla="*/ 0 h 581025"/>
                <a:gd name="connsiteX1" fmla="*/ 6296901 w 7360660"/>
                <a:gd name="connsiteY1" fmla="*/ 0 h 581025"/>
                <a:gd name="connsiteX2" fmla="*/ 7070148 w 7360660"/>
                <a:gd name="connsiteY2" fmla="*/ 0 h 581025"/>
                <a:gd name="connsiteX3" fmla="*/ 7360660 w 7360660"/>
                <a:gd name="connsiteY3" fmla="*/ 290513 h 581025"/>
                <a:gd name="connsiteX4" fmla="*/ 7070148 w 7360660"/>
                <a:gd name="connsiteY4" fmla="*/ 581025 h 581025"/>
                <a:gd name="connsiteX5" fmla="*/ 6296901 w 7360660"/>
                <a:gd name="connsiteY5" fmla="*/ 581025 h 581025"/>
                <a:gd name="connsiteX6" fmla="*/ 0 w 7360660"/>
                <a:gd name="connsiteY6" fmla="*/ 581025 h 581025"/>
                <a:gd name="connsiteX7" fmla="*/ 0 w 7360660"/>
                <a:gd name="connsiteY7" fmla="*/ 0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60660" h="581025">
                  <a:moveTo>
                    <a:pt x="0" y="0"/>
                  </a:moveTo>
                  <a:lnTo>
                    <a:pt x="6296901" y="0"/>
                  </a:lnTo>
                  <a:lnTo>
                    <a:pt x="7070148" y="0"/>
                  </a:lnTo>
                  <a:lnTo>
                    <a:pt x="7360660" y="290513"/>
                  </a:lnTo>
                  <a:lnTo>
                    <a:pt x="7070148" y="581025"/>
                  </a:lnTo>
                  <a:lnTo>
                    <a:pt x="6296901" y="581025"/>
                  </a:lnTo>
                  <a:lnTo>
                    <a:pt x="0" y="581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90B5CDD-21A0-4638-BD31-01B78F89A2A6}"/>
                </a:ext>
              </a:extLst>
            </p:cNvPr>
            <p:cNvSpPr txBox="1"/>
            <p:nvPr/>
          </p:nvSpPr>
          <p:spPr>
            <a:xfrm>
              <a:off x="2904067" y="2632395"/>
              <a:ext cx="63176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Assess D&amp;O cover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2B094259-F892-4E7C-85C4-D84FDF747675}"/>
                </a:ext>
              </a:extLst>
            </p:cNvPr>
            <p:cNvSpPr/>
            <p:nvPr/>
          </p:nvSpPr>
          <p:spPr>
            <a:xfrm>
              <a:off x="2037916" y="2473814"/>
              <a:ext cx="686494" cy="68649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D6244E3C-3368-4F88-BC05-B859848ABF94}"/>
                </a:ext>
              </a:extLst>
            </p:cNvPr>
            <p:cNvSpPr txBox="1"/>
            <p:nvPr/>
          </p:nvSpPr>
          <p:spPr>
            <a:xfrm>
              <a:off x="2090650" y="2509293"/>
              <a:ext cx="581025" cy="584775"/>
            </a:xfrm>
            <a:prstGeom prst="rect">
              <a:avLst/>
            </a:prstGeom>
            <a:noFill/>
            <a:effectLst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IE" sz="3200" b="1" dirty="0">
                  <a:solidFill>
                    <a:schemeClr val="accent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8A77AB91-5E7B-4DA2-AE77-BD0446DA6E04}"/>
              </a:ext>
            </a:extLst>
          </p:cNvPr>
          <p:cNvGrpSpPr/>
          <p:nvPr/>
        </p:nvGrpSpPr>
        <p:grpSpPr>
          <a:xfrm>
            <a:off x="1526266" y="3931189"/>
            <a:ext cx="7703907" cy="686494"/>
            <a:chOff x="1517799" y="3296164"/>
            <a:chExt cx="7703907" cy="686494"/>
          </a:xfrm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BA4BDFE7-5842-4B02-AC49-BDDCA651943E}"/>
                </a:ext>
              </a:extLst>
            </p:cNvPr>
            <p:cNvSpPr/>
            <p:nvPr/>
          </p:nvSpPr>
          <p:spPr>
            <a:xfrm>
              <a:off x="1861046" y="3348899"/>
              <a:ext cx="7360660" cy="581025"/>
            </a:xfrm>
            <a:custGeom>
              <a:avLst/>
              <a:gdLst>
                <a:gd name="connsiteX0" fmla="*/ 0 w 7360660"/>
                <a:gd name="connsiteY0" fmla="*/ 0 h 581025"/>
                <a:gd name="connsiteX1" fmla="*/ 6296901 w 7360660"/>
                <a:gd name="connsiteY1" fmla="*/ 0 h 581025"/>
                <a:gd name="connsiteX2" fmla="*/ 7070148 w 7360660"/>
                <a:gd name="connsiteY2" fmla="*/ 0 h 581025"/>
                <a:gd name="connsiteX3" fmla="*/ 7360660 w 7360660"/>
                <a:gd name="connsiteY3" fmla="*/ 290513 h 581025"/>
                <a:gd name="connsiteX4" fmla="*/ 7070148 w 7360660"/>
                <a:gd name="connsiteY4" fmla="*/ 581025 h 581025"/>
                <a:gd name="connsiteX5" fmla="*/ 6296901 w 7360660"/>
                <a:gd name="connsiteY5" fmla="*/ 581025 h 581025"/>
                <a:gd name="connsiteX6" fmla="*/ 0 w 7360660"/>
                <a:gd name="connsiteY6" fmla="*/ 581025 h 581025"/>
                <a:gd name="connsiteX7" fmla="*/ 0 w 7360660"/>
                <a:gd name="connsiteY7" fmla="*/ 0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60660" h="581025">
                  <a:moveTo>
                    <a:pt x="0" y="0"/>
                  </a:moveTo>
                  <a:lnTo>
                    <a:pt x="6296901" y="0"/>
                  </a:lnTo>
                  <a:lnTo>
                    <a:pt x="7070148" y="0"/>
                  </a:lnTo>
                  <a:lnTo>
                    <a:pt x="7360660" y="290513"/>
                  </a:lnTo>
                  <a:lnTo>
                    <a:pt x="7070148" y="581025"/>
                  </a:lnTo>
                  <a:lnTo>
                    <a:pt x="6296901" y="581025"/>
                  </a:lnTo>
                  <a:lnTo>
                    <a:pt x="0" y="581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7AD0ACB6-CC0B-483E-AB01-602472C3D714}"/>
                </a:ext>
              </a:extLst>
            </p:cNvPr>
            <p:cNvSpPr txBox="1"/>
            <p:nvPr/>
          </p:nvSpPr>
          <p:spPr>
            <a:xfrm>
              <a:off x="2381164" y="3454745"/>
              <a:ext cx="65088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“Immediate” notification often required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3B8FA032-A283-4AF2-8C4A-A46D787DCF95}"/>
                </a:ext>
              </a:extLst>
            </p:cNvPr>
            <p:cNvSpPr/>
            <p:nvPr/>
          </p:nvSpPr>
          <p:spPr>
            <a:xfrm>
              <a:off x="1517799" y="3296164"/>
              <a:ext cx="686494" cy="68649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B95C6FD1-0FD1-4954-AFA6-A2E29926CE17}"/>
                </a:ext>
              </a:extLst>
            </p:cNvPr>
            <p:cNvSpPr txBox="1"/>
            <p:nvPr/>
          </p:nvSpPr>
          <p:spPr>
            <a:xfrm>
              <a:off x="1570533" y="3331643"/>
              <a:ext cx="581025" cy="584775"/>
            </a:xfrm>
            <a:prstGeom prst="rect">
              <a:avLst/>
            </a:prstGeom>
            <a:noFill/>
            <a:effectLst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IE" sz="3200" b="1" dirty="0">
                  <a:solidFill>
                    <a:schemeClr val="accent1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514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CA0CC-9CB7-421A-9B02-FE8303835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Dealing with individual officers and employees</a:t>
            </a:r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6FEAC5-E35C-4FFB-96D6-21C613852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427FC1E-7985-7740-AECD-BB1FE8B23C08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95A295D-4BCA-4729-BC2B-F96BE80FB796}"/>
              </a:ext>
            </a:extLst>
          </p:cNvPr>
          <p:cNvGrpSpPr/>
          <p:nvPr/>
        </p:nvGrpSpPr>
        <p:grpSpPr>
          <a:xfrm>
            <a:off x="1115542" y="1598149"/>
            <a:ext cx="8315635" cy="1223259"/>
            <a:chOff x="1115542" y="1598149"/>
            <a:chExt cx="8315635" cy="1223259"/>
          </a:xfrm>
        </p:grpSpPr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226F4A59-053A-4AEB-A998-A223B8C73961}"/>
                </a:ext>
              </a:extLst>
            </p:cNvPr>
            <p:cNvSpPr/>
            <p:nvPr/>
          </p:nvSpPr>
          <p:spPr>
            <a:xfrm>
              <a:off x="1115542" y="1725012"/>
              <a:ext cx="8179636" cy="1096396"/>
            </a:xfrm>
            <a:custGeom>
              <a:avLst/>
              <a:gdLst>
                <a:gd name="connsiteX0" fmla="*/ 548198 w 8179636"/>
                <a:gd name="connsiteY0" fmla="*/ 0 h 1096396"/>
                <a:gd name="connsiteX1" fmla="*/ 658679 w 8179636"/>
                <a:gd name="connsiteY1" fmla="*/ 11138 h 1096396"/>
                <a:gd name="connsiteX2" fmla="*/ 740571 w 8179636"/>
                <a:gd name="connsiteY2" fmla="*/ 36558 h 1096396"/>
                <a:gd name="connsiteX3" fmla="*/ 5588533 w 8179636"/>
                <a:gd name="connsiteY3" fmla="*/ 36558 h 1096396"/>
                <a:gd name="connsiteX4" fmla="*/ 7889124 w 8179636"/>
                <a:gd name="connsiteY4" fmla="*/ 36558 h 1096396"/>
                <a:gd name="connsiteX5" fmla="*/ 8179636 w 8179636"/>
                <a:gd name="connsiteY5" fmla="*/ 548199 h 1096396"/>
                <a:gd name="connsiteX6" fmla="*/ 7889124 w 8179636"/>
                <a:gd name="connsiteY6" fmla="*/ 1059838 h 1096396"/>
                <a:gd name="connsiteX7" fmla="*/ 5588533 w 8179636"/>
                <a:gd name="connsiteY7" fmla="*/ 1059838 h 1096396"/>
                <a:gd name="connsiteX8" fmla="*/ 816811 w 8179636"/>
                <a:gd name="connsiteY8" fmla="*/ 1059838 h 1096396"/>
                <a:gd name="connsiteX9" fmla="*/ 740571 w 8179636"/>
                <a:gd name="connsiteY9" fmla="*/ 1059838 h 1096396"/>
                <a:gd name="connsiteX10" fmla="*/ 658679 w 8179636"/>
                <a:gd name="connsiteY10" fmla="*/ 1085259 h 1096396"/>
                <a:gd name="connsiteX11" fmla="*/ 548198 w 8179636"/>
                <a:gd name="connsiteY11" fmla="*/ 1096396 h 1096396"/>
                <a:gd name="connsiteX12" fmla="*/ 0 w 8179636"/>
                <a:gd name="connsiteY12" fmla="*/ 548198 h 1096396"/>
                <a:gd name="connsiteX13" fmla="*/ 548198 w 8179636"/>
                <a:gd name="connsiteY13" fmla="*/ 0 h 1096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179636" h="1096396">
                  <a:moveTo>
                    <a:pt x="548198" y="0"/>
                  </a:moveTo>
                  <a:cubicBezTo>
                    <a:pt x="586043" y="0"/>
                    <a:pt x="622993" y="3835"/>
                    <a:pt x="658679" y="11138"/>
                  </a:cubicBezTo>
                  <a:lnTo>
                    <a:pt x="740571" y="36558"/>
                  </a:lnTo>
                  <a:lnTo>
                    <a:pt x="5588533" y="36558"/>
                  </a:lnTo>
                  <a:lnTo>
                    <a:pt x="7889124" y="36558"/>
                  </a:lnTo>
                  <a:lnTo>
                    <a:pt x="8179636" y="548199"/>
                  </a:lnTo>
                  <a:lnTo>
                    <a:pt x="7889124" y="1059838"/>
                  </a:lnTo>
                  <a:lnTo>
                    <a:pt x="5588533" y="1059838"/>
                  </a:lnTo>
                  <a:lnTo>
                    <a:pt x="816811" y="1059838"/>
                  </a:lnTo>
                  <a:lnTo>
                    <a:pt x="740571" y="1059838"/>
                  </a:lnTo>
                  <a:lnTo>
                    <a:pt x="658679" y="1085259"/>
                  </a:lnTo>
                  <a:cubicBezTo>
                    <a:pt x="622993" y="1092561"/>
                    <a:pt x="586043" y="1096396"/>
                    <a:pt x="548198" y="1096396"/>
                  </a:cubicBezTo>
                  <a:cubicBezTo>
                    <a:pt x="245437" y="1096396"/>
                    <a:pt x="0" y="850959"/>
                    <a:pt x="0" y="548198"/>
                  </a:cubicBezTo>
                  <a:cubicBezTo>
                    <a:pt x="0" y="245437"/>
                    <a:pt x="245437" y="0"/>
                    <a:pt x="548198" y="0"/>
                  </a:cubicBezTo>
                  <a:close/>
                </a:path>
              </a:pathLst>
            </a:cu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6052E4A-CB02-4974-A97C-F1DEC14F756A}"/>
                </a:ext>
              </a:extLst>
            </p:cNvPr>
            <p:cNvSpPr/>
            <p:nvPr/>
          </p:nvSpPr>
          <p:spPr>
            <a:xfrm>
              <a:off x="1837773" y="1634707"/>
              <a:ext cx="7593404" cy="1023280"/>
            </a:xfrm>
            <a:custGeom>
              <a:avLst/>
              <a:gdLst>
                <a:gd name="connsiteX0" fmla="*/ 0 w 7593404"/>
                <a:gd name="connsiteY0" fmla="*/ 0 h 581025"/>
                <a:gd name="connsiteX1" fmla="*/ 5002301 w 7593404"/>
                <a:gd name="connsiteY1" fmla="*/ 0 h 581025"/>
                <a:gd name="connsiteX2" fmla="*/ 7302892 w 7593404"/>
                <a:gd name="connsiteY2" fmla="*/ 0 h 581025"/>
                <a:gd name="connsiteX3" fmla="*/ 7593404 w 7593404"/>
                <a:gd name="connsiteY3" fmla="*/ 290513 h 581025"/>
                <a:gd name="connsiteX4" fmla="*/ 7302892 w 7593404"/>
                <a:gd name="connsiteY4" fmla="*/ 581025 h 581025"/>
                <a:gd name="connsiteX5" fmla="*/ 5002301 w 7593404"/>
                <a:gd name="connsiteY5" fmla="*/ 581025 h 581025"/>
                <a:gd name="connsiteX6" fmla="*/ 230579 w 7593404"/>
                <a:gd name="connsiteY6" fmla="*/ 581025 h 581025"/>
                <a:gd name="connsiteX7" fmla="*/ 0 w 7593404"/>
                <a:gd name="connsiteY7" fmla="*/ 581025 h 581025"/>
                <a:gd name="connsiteX8" fmla="*/ 0 w 7593404"/>
                <a:gd name="connsiteY8" fmla="*/ 0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593404" h="581025">
                  <a:moveTo>
                    <a:pt x="0" y="0"/>
                  </a:moveTo>
                  <a:lnTo>
                    <a:pt x="5002301" y="0"/>
                  </a:lnTo>
                  <a:lnTo>
                    <a:pt x="7302892" y="0"/>
                  </a:lnTo>
                  <a:lnTo>
                    <a:pt x="7593404" y="290513"/>
                  </a:lnTo>
                  <a:lnTo>
                    <a:pt x="7302892" y="581025"/>
                  </a:lnTo>
                  <a:lnTo>
                    <a:pt x="5002301" y="581025"/>
                  </a:lnTo>
                  <a:lnTo>
                    <a:pt x="230579" y="581025"/>
                  </a:lnTo>
                  <a:lnTo>
                    <a:pt x="0" y="581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76DD9F6-60EE-4433-ADEF-49B8200A299B}"/>
                </a:ext>
              </a:extLst>
            </p:cNvPr>
            <p:cNvSpPr txBox="1"/>
            <p:nvPr/>
          </p:nvSpPr>
          <p:spPr>
            <a:xfrm>
              <a:off x="2386036" y="1692902"/>
              <a:ext cx="68087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Arial" panose="020B0604020202020204" pitchFamily="34" charset="0"/>
                </a:rPr>
                <a:t>Be alert to the fact that individuals' interests and </a:t>
              </a:r>
              <a:r>
                <a:rPr lang="en-US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those of the company </a:t>
              </a:r>
              <a:r>
                <a:rPr lang="en-US" dirty="0">
                  <a:solidFill>
                    <a:schemeClr val="bg1"/>
                  </a:solidFill>
                  <a:latin typeface="Arial" panose="020B0604020202020204" pitchFamily="34" charset="0"/>
                </a:rPr>
                <a:t>may diverge. 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1F5A06A-43C0-4A2C-8F3D-6FF941604483}"/>
                </a:ext>
              </a:extLst>
            </p:cNvPr>
            <p:cNvSpPr/>
            <p:nvPr/>
          </p:nvSpPr>
          <p:spPr>
            <a:xfrm>
              <a:off x="1251541" y="1598149"/>
              <a:ext cx="1096396" cy="109639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7487DB5-61E3-4978-A8A4-8025F5793915}"/>
              </a:ext>
            </a:extLst>
          </p:cNvPr>
          <p:cNvGrpSpPr/>
          <p:nvPr/>
        </p:nvGrpSpPr>
        <p:grpSpPr>
          <a:xfrm>
            <a:off x="1639304" y="3082637"/>
            <a:ext cx="8315635" cy="1216557"/>
            <a:chOff x="1639304" y="3082637"/>
            <a:chExt cx="8315635" cy="1216557"/>
          </a:xfrm>
        </p:grpSpPr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75456AD2-04E2-4D2B-9643-FB0935C1D1D8}"/>
                </a:ext>
              </a:extLst>
            </p:cNvPr>
            <p:cNvSpPr/>
            <p:nvPr/>
          </p:nvSpPr>
          <p:spPr>
            <a:xfrm>
              <a:off x="1639304" y="3202798"/>
              <a:ext cx="8179636" cy="1096396"/>
            </a:xfrm>
            <a:custGeom>
              <a:avLst/>
              <a:gdLst>
                <a:gd name="connsiteX0" fmla="*/ 548198 w 8179636"/>
                <a:gd name="connsiteY0" fmla="*/ 0 h 1096396"/>
                <a:gd name="connsiteX1" fmla="*/ 658679 w 8179636"/>
                <a:gd name="connsiteY1" fmla="*/ 11138 h 1096396"/>
                <a:gd name="connsiteX2" fmla="*/ 740571 w 8179636"/>
                <a:gd name="connsiteY2" fmla="*/ 36558 h 1096396"/>
                <a:gd name="connsiteX3" fmla="*/ 5588533 w 8179636"/>
                <a:gd name="connsiteY3" fmla="*/ 36558 h 1096396"/>
                <a:gd name="connsiteX4" fmla="*/ 7889124 w 8179636"/>
                <a:gd name="connsiteY4" fmla="*/ 36558 h 1096396"/>
                <a:gd name="connsiteX5" fmla="*/ 8179636 w 8179636"/>
                <a:gd name="connsiteY5" fmla="*/ 548199 h 1096396"/>
                <a:gd name="connsiteX6" fmla="*/ 7889124 w 8179636"/>
                <a:gd name="connsiteY6" fmla="*/ 1059838 h 1096396"/>
                <a:gd name="connsiteX7" fmla="*/ 5588533 w 8179636"/>
                <a:gd name="connsiteY7" fmla="*/ 1059838 h 1096396"/>
                <a:gd name="connsiteX8" fmla="*/ 816811 w 8179636"/>
                <a:gd name="connsiteY8" fmla="*/ 1059838 h 1096396"/>
                <a:gd name="connsiteX9" fmla="*/ 740571 w 8179636"/>
                <a:gd name="connsiteY9" fmla="*/ 1059838 h 1096396"/>
                <a:gd name="connsiteX10" fmla="*/ 658679 w 8179636"/>
                <a:gd name="connsiteY10" fmla="*/ 1085259 h 1096396"/>
                <a:gd name="connsiteX11" fmla="*/ 548198 w 8179636"/>
                <a:gd name="connsiteY11" fmla="*/ 1096396 h 1096396"/>
                <a:gd name="connsiteX12" fmla="*/ 0 w 8179636"/>
                <a:gd name="connsiteY12" fmla="*/ 548198 h 1096396"/>
                <a:gd name="connsiteX13" fmla="*/ 548198 w 8179636"/>
                <a:gd name="connsiteY13" fmla="*/ 0 h 1096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179636" h="1096396">
                  <a:moveTo>
                    <a:pt x="548198" y="0"/>
                  </a:moveTo>
                  <a:cubicBezTo>
                    <a:pt x="586043" y="0"/>
                    <a:pt x="622993" y="3835"/>
                    <a:pt x="658679" y="11138"/>
                  </a:cubicBezTo>
                  <a:lnTo>
                    <a:pt x="740571" y="36558"/>
                  </a:lnTo>
                  <a:lnTo>
                    <a:pt x="5588533" y="36558"/>
                  </a:lnTo>
                  <a:lnTo>
                    <a:pt x="7889124" y="36558"/>
                  </a:lnTo>
                  <a:lnTo>
                    <a:pt x="8179636" y="548199"/>
                  </a:lnTo>
                  <a:lnTo>
                    <a:pt x="7889124" y="1059838"/>
                  </a:lnTo>
                  <a:lnTo>
                    <a:pt x="5588533" y="1059838"/>
                  </a:lnTo>
                  <a:lnTo>
                    <a:pt x="816811" y="1059838"/>
                  </a:lnTo>
                  <a:lnTo>
                    <a:pt x="740571" y="1059838"/>
                  </a:lnTo>
                  <a:lnTo>
                    <a:pt x="658679" y="1085259"/>
                  </a:lnTo>
                  <a:cubicBezTo>
                    <a:pt x="622993" y="1092561"/>
                    <a:pt x="586043" y="1096396"/>
                    <a:pt x="548198" y="1096396"/>
                  </a:cubicBezTo>
                  <a:cubicBezTo>
                    <a:pt x="245437" y="1096396"/>
                    <a:pt x="0" y="850959"/>
                    <a:pt x="0" y="548198"/>
                  </a:cubicBezTo>
                  <a:cubicBezTo>
                    <a:pt x="0" y="245437"/>
                    <a:pt x="245437" y="0"/>
                    <a:pt x="548198" y="0"/>
                  </a:cubicBezTo>
                  <a:close/>
                </a:path>
              </a:pathLst>
            </a:cu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06FDCA22-C5C3-43C5-99E6-07EEA0B6C48E}"/>
                </a:ext>
              </a:extLst>
            </p:cNvPr>
            <p:cNvSpPr/>
            <p:nvPr/>
          </p:nvSpPr>
          <p:spPr>
            <a:xfrm>
              <a:off x="2361535" y="3119195"/>
              <a:ext cx="7593404" cy="1023280"/>
            </a:xfrm>
            <a:custGeom>
              <a:avLst/>
              <a:gdLst>
                <a:gd name="connsiteX0" fmla="*/ 0 w 7593404"/>
                <a:gd name="connsiteY0" fmla="*/ 0 h 581025"/>
                <a:gd name="connsiteX1" fmla="*/ 5002301 w 7593404"/>
                <a:gd name="connsiteY1" fmla="*/ 0 h 581025"/>
                <a:gd name="connsiteX2" fmla="*/ 7302892 w 7593404"/>
                <a:gd name="connsiteY2" fmla="*/ 0 h 581025"/>
                <a:gd name="connsiteX3" fmla="*/ 7593404 w 7593404"/>
                <a:gd name="connsiteY3" fmla="*/ 290513 h 581025"/>
                <a:gd name="connsiteX4" fmla="*/ 7302892 w 7593404"/>
                <a:gd name="connsiteY4" fmla="*/ 581025 h 581025"/>
                <a:gd name="connsiteX5" fmla="*/ 5002301 w 7593404"/>
                <a:gd name="connsiteY5" fmla="*/ 581025 h 581025"/>
                <a:gd name="connsiteX6" fmla="*/ 230579 w 7593404"/>
                <a:gd name="connsiteY6" fmla="*/ 581025 h 581025"/>
                <a:gd name="connsiteX7" fmla="*/ 0 w 7593404"/>
                <a:gd name="connsiteY7" fmla="*/ 581025 h 581025"/>
                <a:gd name="connsiteX8" fmla="*/ 0 w 7593404"/>
                <a:gd name="connsiteY8" fmla="*/ 0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593404" h="581025">
                  <a:moveTo>
                    <a:pt x="0" y="0"/>
                  </a:moveTo>
                  <a:lnTo>
                    <a:pt x="5002301" y="0"/>
                  </a:lnTo>
                  <a:lnTo>
                    <a:pt x="7302892" y="0"/>
                  </a:lnTo>
                  <a:lnTo>
                    <a:pt x="7593404" y="290513"/>
                  </a:lnTo>
                  <a:lnTo>
                    <a:pt x="7302892" y="581025"/>
                  </a:lnTo>
                  <a:lnTo>
                    <a:pt x="5002301" y="581025"/>
                  </a:lnTo>
                  <a:lnTo>
                    <a:pt x="230579" y="581025"/>
                  </a:lnTo>
                  <a:lnTo>
                    <a:pt x="0" y="581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D52AF03-71E6-47B2-AE7C-1390DC15657D}"/>
                </a:ext>
              </a:extLst>
            </p:cNvPr>
            <p:cNvSpPr txBox="1"/>
            <p:nvPr/>
          </p:nvSpPr>
          <p:spPr>
            <a:xfrm>
              <a:off x="2909797" y="3177390"/>
              <a:ext cx="67591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Consider </a:t>
              </a:r>
              <a:r>
                <a:rPr lang="en-US" dirty="0">
                  <a:solidFill>
                    <a:schemeClr val="bg1"/>
                  </a:solidFill>
                  <a:latin typeface="Arial" panose="020B0604020202020204" pitchFamily="34" charset="0"/>
                </a:rPr>
                <a:t>if any individuals need independent legal advice.  </a:t>
              </a:r>
              <a:endParaRPr lang="en-IE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4D75026E-80DB-48D6-B6E3-0B6FFFC2F652}"/>
                </a:ext>
              </a:extLst>
            </p:cNvPr>
            <p:cNvSpPr/>
            <p:nvPr/>
          </p:nvSpPr>
          <p:spPr>
            <a:xfrm>
              <a:off x="1775303" y="3082637"/>
              <a:ext cx="1096396" cy="109639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C367D56-3066-4DA8-84BC-F825E4E580C3}"/>
              </a:ext>
            </a:extLst>
          </p:cNvPr>
          <p:cNvGrpSpPr/>
          <p:nvPr/>
        </p:nvGrpSpPr>
        <p:grpSpPr>
          <a:xfrm>
            <a:off x="2163066" y="4560424"/>
            <a:ext cx="8315635" cy="1223259"/>
            <a:chOff x="1577067" y="1661581"/>
            <a:chExt cx="8315635" cy="1223259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CB3E055-CAE1-4448-A680-D28ED2572D45}"/>
                </a:ext>
              </a:extLst>
            </p:cNvPr>
            <p:cNvSpPr/>
            <p:nvPr/>
          </p:nvSpPr>
          <p:spPr>
            <a:xfrm>
              <a:off x="1577067" y="1788444"/>
              <a:ext cx="8179636" cy="1096396"/>
            </a:xfrm>
            <a:custGeom>
              <a:avLst/>
              <a:gdLst>
                <a:gd name="connsiteX0" fmla="*/ 548198 w 8179636"/>
                <a:gd name="connsiteY0" fmla="*/ 0 h 1096396"/>
                <a:gd name="connsiteX1" fmla="*/ 658679 w 8179636"/>
                <a:gd name="connsiteY1" fmla="*/ 11138 h 1096396"/>
                <a:gd name="connsiteX2" fmla="*/ 740571 w 8179636"/>
                <a:gd name="connsiteY2" fmla="*/ 36558 h 1096396"/>
                <a:gd name="connsiteX3" fmla="*/ 5588533 w 8179636"/>
                <a:gd name="connsiteY3" fmla="*/ 36558 h 1096396"/>
                <a:gd name="connsiteX4" fmla="*/ 7889124 w 8179636"/>
                <a:gd name="connsiteY4" fmla="*/ 36558 h 1096396"/>
                <a:gd name="connsiteX5" fmla="*/ 8179636 w 8179636"/>
                <a:gd name="connsiteY5" fmla="*/ 548199 h 1096396"/>
                <a:gd name="connsiteX6" fmla="*/ 7889124 w 8179636"/>
                <a:gd name="connsiteY6" fmla="*/ 1059838 h 1096396"/>
                <a:gd name="connsiteX7" fmla="*/ 5588533 w 8179636"/>
                <a:gd name="connsiteY7" fmla="*/ 1059838 h 1096396"/>
                <a:gd name="connsiteX8" fmla="*/ 816811 w 8179636"/>
                <a:gd name="connsiteY8" fmla="*/ 1059838 h 1096396"/>
                <a:gd name="connsiteX9" fmla="*/ 740571 w 8179636"/>
                <a:gd name="connsiteY9" fmla="*/ 1059838 h 1096396"/>
                <a:gd name="connsiteX10" fmla="*/ 658679 w 8179636"/>
                <a:gd name="connsiteY10" fmla="*/ 1085259 h 1096396"/>
                <a:gd name="connsiteX11" fmla="*/ 548198 w 8179636"/>
                <a:gd name="connsiteY11" fmla="*/ 1096396 h 1096396"/>
                <a:gd name="connsiteX12" fmla="*/ 0 w 8179636"/>
                <a:gd name="connsiteY12" fmla="*/ 548198 h 1096396"/>
                <a:gd name="connsiteX13" fmla="*/ 548198 w 8179636"/>
                <a:gd name="connsiteY13" fmla="*/ 0 h 1096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179636" h="1096396">
                  <a:moveTo>
                    <a:pt x="548198" y="0"/>
                  </a:moveTo>
                  <a:cubicBezTo>
                    <a:pt x="586043" y="0"/>
                    <a:pt x="622993" y="3835"/>
                    <a:pt x="658679" y="11138"/>
                  </a:cubicBezTo>
                  <a:lnTo>
                    <a:pt x="740571" y="36558"/>
                  </a:lnTo>
                  <a:lnTo>
                    <a:pt x="5588533" y="36558"/>
                  </a:lnTo>
                  <a:lnTo>
                    <a:pt x="7889124" y="36558"/>
                  </a:lnTo>
                  <a:lnTo>
                    <a:pt x="8179636" y="548199"/>
                  </a:lnTo>
                  <a:lnTo>
                    <a:pt x="7889124" y="1059838"/>
                  </a:lnTo>
                  <a:lnTo>
                    <a:pt x="5588533" y="1059838"/>
                  </a:lnTo>
                  <a:lnTo>
                    <a:pt x="816811" y="1059838"/>
                  </a:lnTo>
                  <a:lnTo>
                    <a:pt x="740571" y="1059838"/>
                  </a:lnTo>
                  <a:lnTo>
                    <a:pt x="658679" y="1085259"/>
                  </a:lnTo>
                  <a:cubicBezTo>
                    <a:pt x="622993" y="1092561"/>
                    <a:pt x="586043" y="1096396"/>
                    <a:pt x="548198" y="1096396"/>
                  </a:cubicBezTo>
                  <a:cubicBezTo>
                    <a:pt x="245437" y="1096396"/>
                    <a:pt x="0" y="850959"/>
                    <a:pt x="0" y="548198"/>
                  </a:cubicBezTo>
                  <a:cubicBezTo>
                    <a:pt x="0" y="245437"/>
                    <a:pt x="245437" y="0"/>
                    <a:pt x="548198" y="0"/>
                  </a:cubicBezTo>
                  <a:close/>
                </a:path>
              </a:pathLst>
            </a:cu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B2EF919D-9E69-4E49-8384-885124F6B360}"/>
                </a:ext>
              </a:extLst>
            </p:cNvPr>
            <p:cNvSpPr/>
            <p:nvPr/>
          </p:nvSpPr>
          <p:spPr>
            <a:xfrm>
              <a:off x="2299298" y="1698139"/>
              <a:ext cx="7593404" cy="1023280"/>
            </a:xfrm>
            <a:custGeom>
              <a:avLst/>
              <a:gdLst>
                <a:gd name="connsiteX0" fmla="*/ 0 w 7593404"/>
                <a:gd name="connsiteY0" fmla="*/ 0 h 581025"/>
                <a:gd name="connsiteX1" fmla="*/ 5002301 w 7593404"/>
                <a:gd name="connsiteY1" fmla="*/ 0 h 581025"/>
                <a:gd name="connsiteX2" fmla="*/ 7302892 w 7593404"/>
                <a:gd name="connsiteY2" fmla="*/ 0 h 581025"/>
                <a:gd name="connsiteX3" fmla="*/ 7593404 w 7593404"/>
                <a:gd name="connsiteY3" fmla="*/ 290513 h 581025"/>
                <a:gd name="connsiteX4" fmla="*/ 7302892 w 7593404"/>
                <a:gd name="connsiteY4" fmla="*/ 581025 h 581025"/>
                <a:gd name="connsiteX5" fmla="*/ 5002301 w 7593404"/>
                <a:gd name="connsiteY5" fmla="*/ 581025 h 581025"/>
                <a:gd name="connsiteX6" fmla="*/ 230579 w 7593404"/>
                <a:gd name="connsiteY6" fmla="*/ 581025 h 581025"/>
                <a:gd name="connsiteX7" fmla="*/ 0 w 7593404"/>
                <a:gd name="connsiteY7" fmla="*/ 581025 h 581025"/>
                <a:gd name="connsiteX8" fmla="*/ 0 w 7593404"/>
                <a:gd name="connsiteY8" fmla="*/ 0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593404" h="581025">
                  <a:moveTo>
                    <a:pt x="0" y="0"/>
                  </a:moveTo>
                  <a:lnTo>
                    <a:pt x="5002301" y="0"/>
                  </a:lnTo>
                  <a:lnTo>
                    <a:pt x="7302892" y="0"/>
                  </a:lnTo>
                  <a:lnTo>
                    <a:pt x="7593404" y="290513"/>
                  </a:lnTo>
                  <a:lnTo>
                    <a:pt x="7302892" y="581025"/>
                  </a:lnTo>
                  <a:lnTo>
                    <a:pt x="5002301" y="581025"/>
                  </a:lnTo>
                  <a:lnTo>
                    <a:pt x="230579" y="581025"/>
                  </a:lnTo>
                  <a:lnTo>
                    <a:pt x="0" y="581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B18A137-D458-4F8B-9B96-5F4549C7CEBF}"/>
                </a:ext>
              </a:extLst>
            </p:cNvPr>
            <p:cNvSpPr txBox="1"/>
            <p:nvPr/>
          </p:nvSpPr>
          <p:spPr>
            <a:xfrm>
              <a:off x="2847561" y="1756334"/>
              <a:ext cx="69091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Arial" panose="020B0604020202020204" pitchFamily="34" charset="0"/>
                </a:rPr>
                <a:t>Company may wish to fund </a:t>
              </a:r>
              <a:r>
                <a:rPr lang="en-US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independent legal advice</a:t>
              </a:r>
              <a:r>
                <a:rPr lang="en-US" dirty="0">
                  <a:solidFill>
                    <a:schemeClr val="bg1"/>
                  </a:solidFill>
                  <a:latin typeface="Arial" panose="020B0604020202020204" pitchFamily="34" charset="0"/>
                </a:rPr>
                <a:t>. Consider limits /terms of such funding. Check D&amp;O cover, if applicable. 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99EE3EC-F03B-4F56-A58B-99BB84034A97}"/>
                </a:ext>
              </a:extLst>
            </p:cNvPr>
            <p:cNvSpPr/>
            <p:nvPr/>
          </p:nvSpPr>
          <p:spPr>
            <a:xfrm>
              <a:off x="1713066" y="1661581"/>
              <a:ext cx="1096396" cy="109639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3539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89991-9AFB-4358-8DD4-54E470DD5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Manage your documents</a:t>
            </a:r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616D97-6E5A-48EE-94D9-F256234557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427FC1E-7985-7740-AECD-BB1FE8B23C0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2" name="Rectangle 1347">
            <a:extLst>
              <a:ext uri="{FF2B5EF4-FFF2-40B4-BE49-F238E27FC236}">
                <a16:creationId xmlns:a16="http://schemas.microsoft.com/office/drawing/2014/main" id="{CFDEB66A-ADEE-4A5D-80F9-3C42CC5A0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8911" y="4341911"/>
            <a:ext cx="45525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</a:rPr>
              <a:t>04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89" name="Freeform 1352">
            <a:extLst>
              <a:ext uri="{FF2B5EF4-FFF2-40B4-BE49-F238E27FC236}">
                <a16:creationId xmlns:a16="http://schemas.microsoft.com/office/drawing/2014/main" id="{6342CBD2-858E-4DEB-B5B9-26E0AE48B50A}"/>
              </a:ext>
            </a:extLst>
          </p:cNvPr>
          <p:cNvSpPr>
            <a:spLocks/>
          </p:cNvSpPr>
          <p:nvPr/>
        </p:nvSpPr>
        <p:spPr bwMode="auto">
          <a:xfrm>
            <a:off x="6212005" y="4351392"/>
            <a:ext cx="1276041" cy="1276040"/>
          </a:xfrm>
          <a:custGeom>
            <a:avLst/>
            <a:gdLst>
              <a:gd name="T0" fmla="*/ 88 w 495"/>
              <a:gd name="T1" fmla="*/ 407 h 495"/>
              <a:gd name="T2" fmla="*/ 88 w 495"/>
              <a:gd name="T3" fmla="*/ 88 h 495"/>
              <a:gd name="T4" fmla="*/ 407 w 495"/>
              <a:gd name="T5" fmla="*/ 88 h 495"/>
              <a:gd name="T6" fmla="*/ 407 w 495"/>
              <a:gd name="T7" fmla="*/ 407 h 495"/>
              <a:gd name="T8" fmla="*/ 88 w 495"/>
              <a:gd name="T9" fmla="*/ 407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5" h="495">
                <a:moveTo>
                  <a:pt x="88" y="407"/>
                </a:moveTo>
                <a:cubicBezTo>
                  <a:pt x="0" y="319"/>
                  <a:pt x="0" y="176"/>
                  <a:pt x="88" y="88"/>
                </a:cubicBezTo>
                <a:cubicBezTo>
                  <a:pt x="176" y="0"/>
                  <a:pt x="319" y="0"/>
                  <a:pt x="407" y="88"/>
                </a:cubicBezTo>
                <a:cubicBezTo>
                  <a:pt x="495" y="176"/>
                  <a:pt x="495" y="319"/>
                  <a:pt x="407" y="407"/>
                </a:cubicBezTo>
                <a:cubicBezTo>
                  <a:pt x="319" y="495"/>
                  <a:pt x="176" y="495"/>
                  <a:pt x="88" y="4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grpSp>
        <p:nvGrpSpPr>
          <p:cNvPr id="98" name="Группа 10748">
            <a:extLst>
              <a:ext uri="{FF2B5EF4-FFF2-40B4-BE49-F238E27FC236}">
                <a16:creationId xmlns:a16="http://schemas.microsoft.com/office/drawing/2014/main" id="{B388EBBC-8977-49D8-9AA2-889E5EC7A45D}"/>
              </a:ext>
            </a:extLst>
          </p:cNvPr>
          <p:cNvGrpSpPr>
            <a:grpSpLocks/>
          </p:cNvGrpSpPr>
          <p:nvPr/>
        </p:nvGrpSpPr>
        <p:grpSpPr bwMode="auto">
          <a:xfrm>
            <a:off x="6611719" y="4713830"/>
            <a:ext cx="507768" cy="512230"/>
            <a:chOff x="2878138" y="2774951"/>
            <a:chExt cx="722313" cy="728662"/>
          </a:xfrm>
        </p:grpSpPr>
        <p:sp>
          <p:nvSpPr>
            <p:cNvPr id="99" name="Freeform 366">
              <a:extLst>
                <a:ext uri="{FF2B5EF4-FFF2-40B4-BE49-F238E27FC236}">
                  <a16:creationId xmlns:a16="http://schemas.microsoft.com/office/drawing/2014/main" id="{5D153110-9B2E-4DE4-AFFC-69058F0D2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013" y="2873376"/>
              <a:ext cx="608013" cy="608013"/>
            </a:xfrm>
            <a:custGeom>
              <a:avLst/>
              <a:gdLst>
                <a:gd name="T0" fmla="*/ 555469 w 162"/>
                <a:gd name="T1" fmla="*/ 135114 h 162"/>
                <a:gd name="T2" fmla="*/ 608013 w 162"/>
                <a:gd name="T3" fmla="*/ 304007 h 162"/>
                <a:gd name="T4" fmla="*/ 304007 w 162"/>
                <a:gd name="T5" fmla="*/ 608013 h 162"/>
                <a:gd name="T6" fmla="*/ 0 w 162"/>
                <a:gd name="T7" fmla="*/ 304007 h 162"/>
                <a:gd name="T8" fmla="*/ 304007 w 162"/>
                <a:gd name="T9" fmla="*/ 0 h 162"/>
                <a:gd name="T10" fmla="*/ 469146 w 162"/>
                <a:gd name="T11" fmla="*/ 48791 h 1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2" h="162">
                  <a:moveTo>
                    <a:pt x="148" y="36"/>
                  </a:moveTo>
                  <a:cubicBezTo>
                    <a:pt x="157" y="49"/>
                    <a:pt x="162" y="64"/>
                    <a:pt x="162" y="81"/>
                  </a:cubicBezTo>
                  <a:cubicBezTo>
                    <a:pt x="162" y="126"/>
                    <a:pt x="126" y="162"/>
                    <a:pt x="81" y="162"/>
                  </a:cubicBezTo>
                  <a:cubicBezTo>
                    <a:pt x="36" y="162"/>
                    <a:pt x="0" y="126"/>
                    <a:pt x="0" y="81"/>
                  </a:cubicBezTo>
                  <a:cubicBezTo>
                    <a:pt x="0" y="36"/>
                    <a:pt x="36" y="0"/>
                    <a:pt x="81" y="0"/>
                  </a:cubicBezTo>
                  <a:cubicBezTo>
                    <a:pt x="97" y="0"/>
                    <a:pt x="113" y="5"/>
                    <a:pt x="125" y="13"/>
                  </a:cubicBezTo>
                </a:path>
              </a:pathLst>
            </a:custGeom>
            <a:noFill/>
            <a:ln w="15875" cap="rnd">
              <a:solidFill>
                <a:srgbClr val="231F2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3" name="Freeform 370">
              <a:extLst>
                <a:ext uri="{FF2B5EF4-FFF2-40B4-BE49-F238E27FC236}">
                  <a16:creationId xmlns:a16="http://schemas.microsoft.com/office/drawing/2014/main" id="{F541AF07-7DF3-43EE-BD74-4A0E544FDB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8626" y="2947988"/>
              <a:ext cx="458788" cy="458788"/>
            </a:xfrm>
            <a:custGeom>
              <a:avLst/>
              <a:gdLst>
                <a:gd name="T0" fmla="*/ 345971 w 122"/>
                <a:gd name="T1" fmla="*/ 30084 h 122"/>
                <a:gd name="T2" fmla="*/ 229394 w 122"/>
                <a:gd name="T3" fmla="*/ 0 h 122"/>
                <a:gd name="T4" fmla="*/ 0 w 122"/>
                <a:gd name="T5" fmla="*/ 229394 h 122"/>
                <a:gd name="T6" fmla="*/ 229394 w 122"/>
                <a:gd name="T7" fmla="*/ 458788 h 122"/>
                <a:gd name="T8" fmla="*/ 458788 w 122"/>
                <a:gd name="T9" fmla="*/ 229394 h 122"/>
                <a:gd name="T10" fmla="*/ 428704 w 122"/>
                <a:gd name="T11" fmla="*/ 112817 h 1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2" h="122">
                  <a:moveTo>
                    <a:pt x="92" y="8"/>
                  </a:moveTo>
                  <a:cubicBezTo>
                    <a:pt x="83" y="3"/>
                    <a:pt x="72" y="0"/>
                    <a:pt x="61" y="0"/>
                  </a:cubicBezTo>
                  <a:cubicBezTo>
                    <a:pt x="27" y="0"/>
                    <a:pt x="0" y="27"/>
                    <a:pt x="0" y="61"/>
                  </a:cubicBezTo>
                  <a:cubicBezTo>
                    <a:pt x="0" y="95"/>
                    <a:pt x="27" y="122"/>
                    <a:pt x="61" y="122"/>
                  </a:cubicBezTo>
                  <a:cubicBezTo>
                    <a:pt x="95" y="122"/>
                    <a:pt x="122" y="95"/>
                    <a:pt x="122" y="61"/>
                  </a:cubicBezTo>
                  <a:cubicBezTo>
                    <a:pt x="122" y="50"/>
                    <a:pt x="119" y="39"/>
                    <a:pt x="114" y="30"/>
                  </a:cubicBezTo>
                </a:path>
              </a:pathLst>
            </a:custGeom>
            <a:noFill/>
            <a:ln w="15875" cap="rnd">
              <a:solidFill>
                <a:srgbClr val="231F2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4" name="Freeform 371">
              <a:extLst>
                <a:ext uri="{FF2B5EF4-FFF2-40B4-BE49-F238E27FC236}">
                  <a16:creationId xmlns:a16="http://schemas.microsoft.com/office/drawing/2014/main" id="{07EE5EE6-4D8B-41A4-8E69-0C1652D463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001" y="3027363"/>
              <a:ext cx="300038" cy="300038"/>
            </a:xfrm>
            <a:custGeom>
              <a:avLst/>
              <a:gdLst>
                <a:gd name="T0" fmla="*/ 206276 w 80"/>
                <a:gd name="T1" fmla="*/ 11251 h 80"/>
                <a:gd name="T2" fmla="*/ 150019 w 80"/>
                <a:gd name="T3" fmla="*/ 0 h 80"/>
                <a:gd name="T4" fmla="*/ 0 w 80"/>
                <a:gd name="T5" fmla="*/ 150019 h 80"/>
                <a:gd name="T6" fmla="*/ 150019 w 80"/>
                <a:gd name="T7" fmla="*/ 300038 h 80"/>
                <a:gd name="T8" fmla="*/ 300038 w 80"/>
                <a:gd name="T9" fmla="*/ 150019 h 80"/>
                <a:gd name="T10" fmla="*/ 285036 w 80"/>
                <a:gd name="T11" fmla="*/ 82510 h 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0" h="80">
                  <a:moveTo>
                    <a:pt x="55" y="3"/>
                  </a:moveTo>
                  <a:cubicBezTo>
                    <a:pt x="50" y="1"/>
                    <a:pt x="45" y="0"/>
                    <a:pt x="40" y="0"/>
                  </a:cubicBezTo>
                  <a:cubicBezTo>
                    <a:pt x="18" y="0"/>
                    <a:pt x="0" y="18"/>
                    <a:pt x="0" y="40"/>
                  </a:cubicBezTo>
                  <a:cubicBezTo>
                    <a:pt x="0" y="62"/>
                    <a:pt x="18" y="80"/>
                    <a:pt x="40" y="80"/>
                  </a:cubicBezTo>
                  <a:cubicBezTo>
                    <a:pt x="62" y="80"/>
                    <a:pt x="80" y="62"/>
                    <a:pt x="80" y="40"/>
                  </a:cubicBezTo>
                  <a:cubicBezTo>
                    <a:pt x="80" y="34"/>
                    <a:pt x="78" y="28"/>
                    <a:pt x="76" y="22"/>
                  </a:cubicBezTo>
                </a:path>
              </a:pathLst>
            </a:custGeom>
            <a:noFill/>
            <a:ln w="15875" cap="rnd">
              <a:solidFill>
                <a:srgbClr val="231F2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5" name="Line 372">
              <a:extLst>
                <a:ext uri="{FF2B5EF4-FFF2-40B4-BE49-F238E27FC236}">
                  <a16:creationId xmlns:a16="http://schemas.microsoft.com/office/drawing/2014/main" id="{A071E40F-43E9-4DCF-BFE8-8FB32DC915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79763" y="2824163"/>
              <a:ext cx="371475" cy="371475"/>
            </a:xfrm>
            <a:prstGeom prst="line">
              <a:avLst/>
            </a:prstGeom>
            <a:noFill/>
            <a:ln w="15875" cap="rnd">
              <a:solidFill>
                <a:srgbClr val="231F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6" name="Freeform 373">
              <a:extLst>
                <a:ext uri="{FF2B5EF4-FFF2-40B4-BE49-F238E27FC236}">
                  <a16:creationId xmlns:a16="http://schemas.microsoft.com/office/drawing/2014/main" id="{0317D676-8BA2-4C77-AFBB-415A60011E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9763" y="3082926"/>
              <a:ext cx="112713" cy="112713"/>
            </a:xfrm>
            <a:custGeom>
              <a:avLst/>
              <a:gdLst>
                <a:gd name="T0" fmla="*/ 41275 w 71"/>
                <a:gd name="T1" fmla="*/ 0 h 71"/>
                <a:gd name="T2" fmla="*/ 0 w 71"/>
                <a:gd name="T3" fmla="*/ 112713 h 71"/>
                <a:gd name="T4" fmla="*/ 112713 w 71"/>
                <a:gd name="T5" fmla="*/ 71438 h 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1" h="71">
                  <a:moveTo>
                    <a:pt x="26" y="0"/>
                  </a:moveTo>
                  <a:lnTo>
                    <a:pt x="0" y="71"/>
                  </a:lnTo>
                  <a:lnTo>
                    <a:pt x="71" y="45"/>
                  </a:lnTo>
                </a:path>
              </a:pathLst>
            </a:custGeom>
            <a:noFill/>
            <a:ln w="15875" cap="rnd">
              <a:solidFill>
                <a:srgbClr val="231F2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7" name="Line 374">
              <a:extLst>
                <a:ext uri="{FF2B5EF4-FFF2-40B4-BE49-F238E27FC236}">
                  <a16:creationId xmlns:a16="http://schemas.microsoft.com/office/drawing/2014/main" id="{39051153-C0FD-4245-A694-771EFCF0D1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6788" y="2774951"/>
              <a:ext cx="0" cy="93663"/>
            </a:xfrm>
            <a:prstGeom prst="line">
              <a:avLst/>
            </a:prstGeom>
            <a:noFill/>
            <a:ln w="15875" cap="rnd">
              <a:solidFill>
                <a:srgbClr val="231F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8" name="Line 375">
              <a:extLst>
                <a:ext uri="{FF2B5EF4-FFF2-40B4-BE49-F238E27FC236}">
                  <a16:creationId xmlns:a16="http://schemas.microsoft.com/office/drawing/2014/main" id="{B41CF4F9-3E61-4A8B-B429-92AD56C3C8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06788" y="2868613"/>
              <a:ext cx="93663" cy="0"/>
            </a:xfrm>
            <a:prstGeom prst="line">
              <a:avLst/>
            </a:prstGeom>
            <a:noFill/>
            <a:ln w="15875" cap="rnd">
              <a:solidFill>
                <a:srgbClr val="231F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09" name="Line 376">
              <a:extLst>
                <a:ext uri="{FF2B5EF4-FFF2-40B4-BE49-F238E27FC236}">
                  <a16:creationId xmlns:a16="http://schemas.microsoft.com/office/drawing/2014/main" id="{8DAD68B8-1D11-4899-86DC-BD38E11C30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9638" y="2832101"/>
              <a:ext cx="0" cy="96838"/>
            </a:xfrm>
            <a:prstGeom prst="line">
              <a:avLst/>
            </a:prstGeom>
            <a:noFill/>
            <a:ln w="15875" cap="rnd">
              <a:solidFill>
                <a:srgbClr val="231F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10" name="Line 377">
              <a:extLst>
                <a:ext uri="{FF2B5EF4-FFF2-40B4-BE49-F238E27FC236}">
                  <a16:creationId xmlns:a16="http://schemas.microsoft.com/office/drawing/2014/main" id="{CD52120F-2F02-49E0-8488-FB96B0ABBA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9638" y="2928938"/>
              <a:ext cx="93663" cy="0"/>
            </a:xfrm>
            <a:prstGeom prst="line">
              <a:avLst/>
            </a:prstGeom>
            <a:noFill/>
            <a:ln w="15875" cap="rnd">
              <a:solidFill>
                <a:srgbClr val="231F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11" name="Line 378">
              <a:extLst>
                <a:ext uri="{FF2B5EF4-FFF2-40B4-BE49-F238E27FC236}">
                  <a16:creationId xmlns:a16="http://schemas.microsoft.com/office/drawing/2014/main" id="{063C978B-ECD7-4C0F-AE1B-C23AD9ACFF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57513" y="3436938"/>
              <a:ext cx="82550" cy="66675"/>
            </a:xfrm>
            <a:prstGeom prst="line">
              <a:avLst/>
            </a:prstGeom>
            <a:noFill/>
            <a:ln w="15875" cap="rnd">
              <a:solidFill>
                <a:srgbClr val="231F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12" name="Line 379">
              <a:extLst>
                <a:ext uri="{FF2B5EF4-FFF2-40B4-BE49-F238E27FC236}">
                  <a16:creationId xmlns:a16="http://schemas.microsoft.com/office/drawing/2014/main" id="{46CBDAE8-8E5F-4176-9107-2D0CAD41FC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55976" y="3436938"/>
              <a:ext cx="79375" cy="66675"/>
            </a:xfrm>
            <a:prstGeom prst="line">
              <a:avLst/>
            </a:prstGeom>
            <a:noFill/>
            <a:ln w="15875" cap="rnd">
              <a:solidFill>
                <a:srgbClr val="231F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13" name="Line 380">
              <a:extLst>
                <a:ext uri="{FF2B5EF4-FFF2-40B4-BE49-F238E27FC236}">
                  <a16:creationId xmlns:a16="http://schemas.microsoft.com/office/drawing/2014/main" id="{6C2914D9-9292-4253-88DB-0F5B00B80F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8138" y="3503613"/>
              <a:ext cx="161925" cy="0"/>
            </a:xfrm>
            <a:prstGeom prst="line">
              <a:avLst/>
            </a:prstGeom>
            <a:noFill/>
            <a:ln w="15875" cap="rnd">
              <a:solidFill>
                <a:srgbClr val="231F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  <p:sp>
          <p:nvSpPr>
            <p:cNvPr id="114" name="Line 381">
              <a:extLst>
                <a:ext uri="{FF2B5EF4-FFF2-40B4-BE49-F238E27FC236}">
                  <a16:creationId xmlns:a16="http://schemas.microsoft.com/office/drawing/2014/main" id="{14C8E6D5-101A-4708-A9E7-E1EA1824BA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801" y="3503613"/>
              <a:ext cx="165100" cy="0"/>
            </a:xfrm>
            <a:prstGeom prst="line">
              <a:avLst/>
            </a:prstGeom>
            <a:noFill/>
            <a:ln w="15875" cap="rnd">
              <a:solidFill>
                <a:srgbClr val="231F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 dirty="0">
                <a:latin typeface="Arial" panose="020B0604020202020204" pitchFamily="34" charset="0"/>
              </a:endParaRPr>
            </a:p>
          </p:txBody>
        </p:sp>
      </p:grpSp>
      <p:sp>
        <p:nvSpPr>
          <p:cNvPr id="115" name="Rectangle 1347">
            <a:extLst>
              <a:ext uri="{FF2B5EF4-FFF2-40B4-BE49-F238E27FC236}">
                <a16:creationId xmlns:a16="http://schemas.microsoft.com/office/drawing/2014/main" id="{D2A10F40-EC2E-40B5-9736-3E32FC44B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4265" y="4379967"/>
            <a:ext cx="194618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altLang="ru-RU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</a:rPr>
              <a:t>LPP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16" name="Rectangle 1347">
            <a:extLst>
              <a:ext uri="{FF2B5EF4-FFF2-40B4-BE49-F238E27FC236}">
                <a16:creationId xmlns:a16="http://schemas.microsoft.com/office/drawing/2014/main" id="{21C9F723-7C5B-4D2C-AB83-AA9A666E1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4265" y="4710156"/>
            <a:ext cx="1946182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altLang="ru-RU" sz="160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</a:rPr>
              <a:t>Assume that all non-privileged communications</a:t>
            </a:r>
            <a:r>
              <a:rPr kumimoji="0" lang="en-IE" altLang="ru-RU" sz="1600" i="0" u="none" strike="noStrike" cap="none" normalizeH="0" dirty="0" smtClean="0">
                <a:ln>
                  <a:noFill/>
                </a:ln>
                <a:solidFill>
                  <a:schemeClr val="accent4"/>
                </a:solidFill>
                <a:effectLst/>
              </a:rPr>
              <a:t> may be disclosed to regulators and/or adverse parties in related civil litigation</a:t>
            </a:r>
            <a:endParaRPr kumimoji="0" lang="ru-RU" altLang="ru-RU" sz="1400" i="0" u="none" strike="noStrike" cap="none" normalizeH="0" baseline="0" dirty="0">
              <a:ln>
                <a:noFill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17" name="Rectangle 1347">
            <a:extLst>
              <a:ext uri="{FF2B5EF4-FFF2-40B4-BE49-F238E27FC236}">
                <a16:creationId xmlns:a16="http://schemas.microsoft.com/office/drawing/2014/main" id="{B5D460F0-577D-4C11-9C16-CC2347817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8911" y="2022167"/>
            <a:ext cx="45525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0</a:t>
            </a:r>
            <a:r>
              <a:rPr kumimoji="0" lang="en-IE" altLang="ru-RU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3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  <p:sp>
        <p:nvSpPr>
          <p:cNvPr id="118" name="Rectangle 1347">
            <a:extLst>
              <a:ext uri="{FF2B5EF4-FFF2-40B4-BE49-F238E27FC236}">
                <a16:creationId xmlns:a16="http://schemas.microsoft.com/office/drawing/2014/main" id="{C1C3C2F5-42F2-42E1-A0CF-B6D37C3AB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4265" y="2050698"/>
            <a:ext cx="194618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altLang="ru-RU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</a:rPr>
              <a:t>IT department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19" name="Rectangle 1347">
            <a:extLst>
              <a:ext uri="{FF2B5EF4-FFF2-40B4-BE49-F238E27FC236}">
                <a16:creationId xmlns:a16="http://schemas.microsoft.com/office/drawing/2014/main" id="{372E4D10-BCE7-4BBD-BBCB-39C687AF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4265" y="2380887"/>
            <a:ext cx="194618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altLang="ru-RU" sz="160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</a:rPr>
              <a:t>Ensure they are briefed on requirements, including</a:t>
            </a:r>
            <a:r>
              <a:rPr kumimoji="0" lang="en-IE" altLang="ru-RU" sz="1600" i="0" u="none" strike="noStrike" cap="none" normalizeH="0" dirty="0" smtClean="0">
                <a:ln>
                  <a:noFill/>
                </a:ln>
                <a:solidFill>
                  <a:schemeClr val="accent4"/>
                </a:solidFill>
                <a:effectLst/>
              </a:rPr>
              <a:t> suspension of routine document destruction exercises</a:t>
            </a:r>
            <a:endParaRPr kumimoji="0" lang="ru-RU" altLang="ru-RU" sz="1400" i="0" u="none" strike="noStrike" cap="none" normalizeH="0" baseline="0" dirty="0">
              <a:ln>
                <a:noFill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20" name="Rectangle 1347">
            <a:extLst>
              <a:ext uri="{FF2B5EF4-FFF2-40B4-BE49-F238E27FC236}">
                <a16:creationId xmlns:a16="http://schemas.microsoft.com/office/drawing/2014/main" id="{DF1D40C6-7210-467E-B1A6-935005D9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8261" y="4341911"/>
            <a:ext cx="47448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chemeClr val="accent5"/>
                </a:solidFill>
                <a:effectLst/>
              </a:rPr>
              <a:t>0</a:t>
            </a:r>
            <a:r>
              <a:rPr kumimoji="0" lang="en-IE" altLang="ru-RU" sz="3200" b="1" i="0" u="none" strike="noStrike" cap="none" normalizeH="0" baseline="0" dirty="0">
                <a:ln>
                  <a:noFill/>
                </a:ln>
                <a:solidFill>
                  <a:schemeClr val="accent5"/>
                </a:solidFill>
                <a:effectLst/>
              </a:rPr>
              <a:t>2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accent5"/>
              </a:solidFill>
              <a:effectLst/>
            </a:endParaRPr>
          </a:p>
        </p:txBody>
      </p:sp>
      <p:sp>
        <p:nvSpPr>
          <p:cNvPr id="121" name="Rectangle 1347">
            <a:extLst>
              <a:ext uri="{FF2B5EF4-FFF2-40B4-BE49-F238E27FC236}">
                <a16:creationId xmlns:a16="http://schemas.microsoft.com/office/drawing/2014/main" id="{76379FFF-6D44-471B-8BD5-2D536AA81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287" y="4379967"/>
            <a:ext cx="1946182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altLang="ru-RU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</a:rPr>
              <a:t>Hold Notices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1600" dirty="0" smtClean="0">
                <a:solidFill>
                  <a:schemeClr val="accent4"/>
                </a:solidFill>
              </a:rPr>
              <a:t>Aim is to secure all relevant soft and hard copy documents</a:t>
            </a:r>
            <a:endParaRPr kumimoji="0" lang="ru-RU" altLang="ru-RU" sz="1600" i="0" u="none" strike="noStrike" cap="none" normalizeH="0" baseline="0" dirty="0">
              <a:ln>
                <a:noFill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90" name="Freeform 1353">
            <a:extLst>
              <a:ext uri="{FF2B5EF4-FFF2-40B4-BE49-F238E27FC236}">
                <a16:creationId xmlns:a16="http://schemas.microsoft.com/office/drawing/2014/main" id="{C9734FD6-C114-454B-981C-D2468D6DB370}"/>
              </a:ext>
            </a:extLst>
          </p:cNvPr>
          <p:cNvSpPr>
            <a:spLocks/>
          </p:cNvSpPr>
          <p:nvPr/>
        </p:nvSpPr>
        <p:spPr bwMode="auto">
          <a:xfrm>
            <a:off x="6212005" y="1970394"/>
            <a:ext cx="1276041" cy="1277130"/>
          </a:xfrm>
          <a:custGeom>
            <a:avLst/>
            <a:gdLst>
              <a:gd name="T0" fmla="*/ 407 w 495"/>
              <a:gd name="T1" fmla="*/ 407 h 495"/>
              <a:gd name="T2" fmla="*/ 88 w 495"/>
              <a:gd name="T3" fmla="*/ 407 h 495"/>
              <a:gd name="T4" fmla="*/ 88 w 495"/>
              <a:gd name="T5" fmla="*/ 88 h 495"/>
              <a:gd name="T6" fmla="*/ 407 w 495"/>
              <a:gd name="T7" fmla="*/ 88 h 495"/>
              <a:gd name="T8" fmla="*/ 407 w 495"/>
              <a:gd name="T9" fmla="*/ 407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5" h="495">
                <a:moveTo>
                  <a:pt x="407" y="407"/>
                </a:moveTo>
                <a:cubicBezTo>
                  <a:pt x="319" y="495"/>
                  <a:pt x="176" y="495"/>
                  <a:pt x="88" y="407"/>
                </a:cubicBezTo>
                <a:cubicBezTo>
                  <a:pt x="0" y="319"/>
                  <a:pt x="0" y="176"/>
                  <a:pt x="88" y="88"/>
                </a:cubicBezTo>
                <a:cubicBezTo>
                  <a:pt x="176" y="0"/>
                  <a:pt x="319" y="0"/>
                  <a:pt x="407" y="88"/>
                </a:cubicBezTo>
                <a:cubicBezTo>
                  <a:pt x="495" y="176"/>
                  <a:pt x="495" y="319"/>
                  <a:pt x="407" y="407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160" name="Rectangle 1347">
            <a:extLst>
              <a:ext uri="{FF2B5EF4-FFF2-40B4-BE49-F238E27FC236}">
                <a16:creationId xmlns:a16="http://schemas.microsoft.com/office/drawing/2014/main" id="{61E38F1C-8691-4662-ACAB-0B3812380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8261" y="2046421"/>
            <a:ext cx="47448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0</a:t>
            </a:r>
            <a:r>
              <a:rPr kumimoji="0" lang="en-IE" altLang="ru-RU" sz="32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1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161" name="Rectangle 1347">
            <a:extLst>
              <a:ext uri="{FF2B5EF4-FFF2-40B4-BE49-F238E27FC236}">
                <a16:creationId xmlns:a16="http://schemas.microsoft.com/office/drawing/2014/main" id="{686CCE1D-FE6A-4F03-8872-914641670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287" y="2084477"/>
            <a:ext cx="194618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altLang="ru-RU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</a:rPr>
              <a:t>Communicate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62" name="Rectangle 1347">
            <a:extLst>
              <a:ext uri="{FF2B5EF4-FFF2-40B4-BE49-F238E27FC236}">
                <a16:creationId xmlns:a16="http://schemas.microsoft.com/office/drawing/2014/main" id="{21685302-10BE-4F58-9D78-1A2CAF13F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287" y="2414666"/>
            <a:ext cx="1946182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IE" altLang="ru-RU" sz="1600" dirty="0" smtClean="0">
                <a:solidFill>
                  <a:schemeClr val="accent4"/>
                </a:solidFill>
              </a:rPr>
              <a:t>With k</a:t>
            </a:r>
            <a:r>
              <a:rPr kumimoji="0" lang="en-IE" altLang="ru-RU" sz="160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</a:rPr>
              <a:t>ey individuals.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altLang="ru-RU" sz="160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</a:rPr>
              <a:t> Significant adverse consequences if documents are missing or destroyed once company is on notice</a:t>
            </a:r>
            <a:endParaRPr kumimoji="0" lang="ru-RU" altLang="ru-RU" sz="1400" i="0" u="none" strike="noStrike" cap="none" normalizeH="0" baseline="0" dirty="0">
              <a:ln>
                <a:noFill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91" name="Freeform 1354">
            <a:extLst>
              <a:ext uri="{FF2B5EF4-FFF2-40B4-BE49-F238E27FC236}">
                <a16:creationId xmlns:a16="http://schemas.microsoft.com/office/drawing/2014/main" id="{C962A5F7-FF1A-4E94-8E21-B91584F47E9A}"/>
              </a:ext>
            </a:extLst>
          </p:cNvPr>
          <p:cNvSpPr>
            <a:spLocks/>
          </p:cNvSpPr>
          <p:nvPr/>
        </p:nvSpPr>
        <p:spPr bwMode="auto">
          <a:xfrm>
            <a:off x="3833188" y="1970394"/>
            <a:ext cx="1276041" cy="1277130"/>
          </a:xfrm>
          <a:custGeom>
            <a:avLst/>
            <a:gdLst>
              <a:gd name="T0" fmla="*/ 407 w 495"/>
              <a:gd name="T1" fmla="*/ 88 h 495"/>
              <a:gd name="T2" fmla="*/ 407 w 495"/>
              <a:gd name="T3" fmla="*/ 407 h 495"/>
              <a:gd name="T4" fmla="*/ 88 w 495"/>
              <a:gd name="T5" fmla="*/ 407 h 495"/>
              <a:gd name="T6" fmla="*/ 88 w 495"/>
              <a:gd name="T7" fmla="*/ 88 h 495"/>
              <a:gd name="T8" fmla="*/ 407 w 495"/>
              <a:gd name="T9" fmla="*/ 88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5" h="495">
                <a:moveTo>
                  <a:pt x="407" y="88"/>
                </a:moveTo>
                <a:cubicBezTo>
                  <a:pt x="495" y="176"/>
                  <a:pt x="495" y="319"/>
                  <a:pt x="407" y="407"/>
                </a:cubicBezTo>
                <a:cubicBezTo>
                  <a:pt x="319" y="495"/>
                  <a:pt x="176" y="495"/>
                  <a:pt x="88" y="407"/>
                </a:cubicBezTo>
                <a:cubicBezTo>
                  <a:pt x="0" y="319"/>
                  <a:pt x="0" y="176"/>
                  <a:pt x="88" y="88"/>
                </a:cubicBezTo>
                <a:cubicBezTo>
                  <a:pt x="176" y="0"/>
                  <a:pt x="319" y="0"/>
                  <a:pt x="407" y="88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12B10FC4-46AE-47BE-9C3B-D57D45FE294A}"/>
              </a:ext>
            </a:extLst>
          </p:cNvPr>
          <p:cNvSpPr/>
          <p:nvPr/>
        </p:nvSpPr>
        <p:spPr>
          <a:xfrm flipV="1">
            <a:off x="4068500" y="5630239"/>
            <a:ext cx="748336" cy="79368"/>
          </a:xfrm>
          <a:prstGeom prst="ellipse">
            <a:avLst/>
          </a:prstGeom>
          <a:pattFill prst="dkDn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88" name="Freeform 1351">
            <a:extLst>
              <a:ext uri="{FF2B5EF4-FFF2-40B4-BE49-F238E27FC236}">
                <a16:creationId xmlns:a16="http://schemas.microsoft.com/office/drawing/2014/main" id="{40CDB5D3-2F1C-47A6-90B0-68E460B2D3B7}"/>
              </a:ext>
            </a:extLst>
          </p:cNvPr>
          <p:cNvSpPr>
            <a:spLocks/>
          </p:cNvSpPr>
          <p:nvPr/>
        </p:nvSpPr>
        <p:spPr bwMode="auto">
          <a:xfrm>
            <a:off x="3833188" y="4351392"/>
            <a:ext cx="1276041" cy="1276040"/>
          </a:xfrm>
          <a:custGeom>
            <a:avLst/>
            <a:gdLst>
              <a:gd name="T0" fmla="*/ 88 w 495"/>
              <a:gd name="T1" fmla="*/ 88 h 495"/>
              <a:gd name="T2" fmla="*/ 407 w 495"/>
              <a:gd name="T3" fmla="*/ 88 h 495"/>
              <a:gd name="T4" fmla="*/ 407 w 495"/>
              <a:gd name="T5" fmla="*/ 407 h 495"/>
              <a:gd name="T6" fmla="*/ 88 w 495"/>
              <a:gd name="T7" fmla="*/ 407 h 495"/>
              <a:gd name="T8" fmla="*/ 88 w 495"/>
              <a:gd name="T9" fmla="*/ 88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5" h="495">
                <a:moveTo>
                  <a:pt x="88" y="88"/>
                </a:moveTo>
                <a:cubicBezTo>
                  <a:pt x="176" y="0"/>
                  <a:pt x="319" y="0"/>
                  <a:pt x="407" y="88"/>
                </a:cubicBezTo>
                <a:cubicBezTo>
                  <a:pt x="495" y="176"/>
                  <a:pt x="495" y="319"/>
                  <a:pt x="407" y="407"/>
                </a:cubicBezTo>
                <a:cubicBezTo>
                  <a:pt x="319" y="495"/>
                  <a:pt x="176" y="495"/>
                  <a:pt x="88" y="407"/>
                </a:cubicBezTo>
                <a:cubicBezTo>
                  <a:pt x="0" y="319"/>
                  <a:pt x="0" y="176"/>
                  <a:pt x="88" y="8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E2E19A35-2F3D-471C-AC1B-A3175E10EB99}"/>
              </a:ext>
            </a:extLst>
          </p:cNvPr>
          <p:cNvSpPr/>
          <p:nvPr/>
        </p:nvSpPr>
        <p:spPr>
          <a:xfrm flipV="1">
            <a:off x="6476855" y="5630239"/>
            <a:ext cx="748336" cy="79368"/>
          </a:xfrm>
          <a:prstGeom prst="ellipse">
            <a:avLst/>
          </a:prstGeom>
          <a:pattFill prst="dkDn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489C7E78-D8A0-40B5-90B1-9D02EA63FE0C}"/>
              </a:ext>
            </a:extLst>
          </p:cNvPr>
          <p:cNvSpPr/>
          <p:nvPr/>
        </p:nvSpPr>
        <p:spPr>
          <a:xfrm flipV="1">
            <a:off x="6476855" y="3248954"/>
            <a:ext cx="748336" cy="79368"/>
          </a:xfrm>
          <a:prstGeom prst="ellipse">
            <a:avLst/>
          </a:prstGeom>
          <a:pattFill prst="dkDn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0DC442F3-CE05-4458-A2EF-98734B1CC1F0}"/>
              </a:ext>
            </a:extLst>
          </p:cNvPr>
          <p:cNvSpPr/>
          <p:nvPr/>
        </p:nvSpPr>
        <p:spPr>
          <a:xfrm flipV="1">
            <a:off x="4103379" y="3248954"/>
            <a:ext cx="748336" cy="79368"/>
          </a:xfrm>
          <a:prstGeom prst="ellipse">
            <a:avLst/>
          </a:prstGeom>
          <a:pattFill prst="dkDn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Arial" panose="020B0604020202020204" pitchFamily="34" charset="0"/>
            </a:endParaRPr>
          </a:p>
        </p:txBody>
      </p:sp>
      <p:sp>
        <p:nvSpPr>
          <p:cNvPr id="84" name="Freeform 1355">
            <a:extLst>
              <a:ext uri="{FF2B5EF4-FFF2-40B4-BE49-F238E27FC236}">
                <a16:creationId xmlns:a16="http://schemas.microsoft.com/office/drawing/2014/main" id="{FBBA068F-A7EC-4D1C-B536-11C9C230B483}"/>
              </a:ext>
            </a:extLst>
          </p:cNvPr>
          <p:cNvSpPr>
            <a:spLocks/>
          </p:cNvSpPr>
          <p:nvPr/>
        </p:nvSpPr>
        <p:spPr bwMode="auto">
          <a:xfrm>
            <a:off x="4789155" y="4215363"/>
            <a:ext cx="1291769" cy="484574"/>
          </a:xfrm>
          <a:custGeom>
            <a:avLst/>
            <a:gdLst>
              <a:gd name="T0" fmla="*/ 425 w 425"/>
              <a:gd name="T1" fmla="*/ 102 h 159"/>
              <a:gd name="T2" fmla="*/ 112 w 425"/>
              <a:gd name="T3" fmla="*/ 76 h 159"/>
              <a:gd name="T4" fmla="*/ 78 w 425"/>
              <a:gd name="T5" fmla="*/ 110 h 159"/>
              <a:gd name="T6" fmla="*/ 94 w 425"/>
              <a:gd name="T7" fmla="*/ 126 h 159"/>
              <a:gd name="T8" fmla="*/ 0 w 425"/>
              <a:gd name="T9" fmla="*/ 151 h 159"/>
              <a:gd name="T10" fmla="*/ 25 w 425"/>
              <a:gd name="T11" fmla="*/ 56 h 159"/>
              <a:gd name="T12" fmla="*/ 40 w 425"/>
              <a:gd name="T13" fmla="*/ 71 h 159"/>
              <a:gd name="T14" fmla="*/ 73 w 425"/>
              <a:gd name="T15" fmla="*/ 38 h 159"/>
              <a:gd name="T16" fmla="*/ 87 w 425"/>
              <a:gd name="T17" fmla="*/ 25 h 159"/>
              <a:gd name="T18" fmla="*/ 112 w 425"/>
              <a:gd name="T19" fmla="*/ 0 h 159"/>
              <a:gd name="T20" fmla="*/ 130 w 425"/>
              <a:gd name="T21" fmla="*/ 20 h 159"/>
              <a:gd name="T22" fmla="*/ 398 w 425"/>
              <a:gd name="T23" fmla="*/ 56 h 159"/>
              <a:gd name="T24" fmla="*/ 425 w 425"/>
              <a:gd name="T25" fmla="*/ 102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25" h="159">
                <a:moveTo>
                  <a:pt x="425" y="102"/>
                </a:moveTo>
                <a:cubicBezTo>
                  <a:pt x="327" y="159"/>
                  <a:pt x="201" y="150"/>
                  <a:pt x="112" y="76"/>
                </a:cubicBezTo>
                <a:cubicBezTo>
                  <a:pt x="78" y="110"/>
                  <a:pt x="78" y="110"/>
                  <a:pt x="78" y="110"/>
                </a:cubicBezTo>
                <a:cubicBezTo>
                  <a:pt x="94" y="126"/>
                  <a:pt x="94" y="126"/>
                  <a:pt x="94" y="126"/>
                </a:cubicBezTo>
                <a:cubicBezTo>
                  <a:pt x="0" y="151"/>
                  <a:pt x="0" y="151"/>
                  <a:pt x="0" y="151"/>
                </a:cubicBezTo>
                <a:cubicBezTo>
                  <a:pt x="25" y="56"/>
                  <a:pt x="25" y="56"/>
                  <a:pt x="25" y="56"/>
                </a:cubicBezTo>
                <a:cubicBezTo>
                  <a:pt x="40" y="71"/>
                  <a:pt x="40" y="71"/>
                  <a:pt x="40" y="71"/>
                </a:cubicBezTo>
                <a:cubicBezTo>
                  <a:pt x="73" y="38"/>
                  <a:pt x="73" y="38"/>
                  <a:pt x="73" y="38"/>
                </a:cubicBezTo>
                <a:cubicBezTo>
                  <a:pt x="87" y="25"/>
                  <a:pt x="87" y="25"/>
                  <a:pt x="87" y="25"/>
                </a:cubicBezTo>
                <a:cubicBezTo>
                  <a:pt x="112" y="0"/>
                  <a:pt x="112" y="0"/>
                  <a:pt x="112" y="0"/>
                </a:cubicBezTo>
                <a:cubicBezTo>
                  <a:pt x="117" y="7"/>
                  <a:pt x="123" y="14"/>
                  <a:pt x="130" y="20"/>
                </a:cubicBezTo>
                <a:cubicBezTo>
                  <a:pt x="202" y="93"/>
                  <a:pt x="313" y="104"/>
                  <a:pt x="398" y="56"/>
                </a:cubicBezTo>
                <a:lnTo>
                  <a:pt x="425" y="102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5" name="Freeform 1356">
            <a:extLst>
              <a:ext uri="{FF2B5EF4-FFF2-40B4-BE49-F238E27FC236}">
                <a16:creationId xmlns:a16="http://schemas.microsoft.com/office/drawing/2014/main" id="{E30B534B-A274-48D9-A285-D43F42043347}"/>
              </a:ext>
            </a:extLst>
          </p:cNvPr>
          <p:cNvSpPr>
            <a:spLocks/>
          </p:cNvSpPr>
          <p:nvPr/>
        </p:nvSpPr>
        <p:spPr bwMode="auto">
          <a:xfrm>
            <a:off x="6077067" y="3378607"/>
            <a:ext cx="483288" cy="1293053"/>
          </a:xfrm>
          <a:custGeom>
            <a:avLst/>
            <a:gdLst>
              <a:gd name="T0" fmla="*/ 56 w 159"/>
              <a:gd name="T1" fmla="*/ 400 h 425"/>
              <a:gd name="T2" fmla="*/ 71 w 159"/>
              <a:gd name="T3" fmla="*/ 385 h 425"/>
              <a:gd name="T4" fmla="*/ 38 w 159"/>
              <a:gd name="T5" fmla="*/ 352 h 425"/>
              <a:gd name="T6" fmla="*/ 25 w 159"/>
              <a:gd name="T7" fmla="*/ 338 h 425"/>
              <a:gd name="T8" fmla="*/ 0 w 159"/>
              <a:gd name="T9" fmla="*/ 313 h 425"/>
              <a:gd name="T10" fmla="*/ 20 w 159"/>
              <a:gd name="T11" fmla="*/ 295 h 425"/>
              <a:gd name="T12" fmla="*/ 56 w 159"/>
              <a:gd name="T13" fmla="*/ 27 h 425"/>
              <a:gd name="T14" fmla="*/ 102 w 159"/>
              <a:gd name="T15" fmla="*/ 0 h 425"/>
              <a:gd name="T16" fmla="*/ 76 w 159"/>
              <a:gd name="T17" fmla="*/ 313 h 425"/>
              <a:gd name="T18" fmla="*/ 110 w 159"/>
              <a:gd name="T19" fmla="*/ 347 h 425"/>
              <a:gd name="T20" fmla="*/ 126 w 159"/>
              <a:gd name="T21" fmla="*/ 331 h 425"/>
              <a:gd name="T22" fmla="*/ 151 w 159"/>
              <a:gd name="T23" fmla="*/ 425 h 425"/>
              <a:gd name="T24" fmla="*/ 56 w 159"/>
              <a:gd name="T25" fmla="*/ 400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9" h="425">
                <a:moveTo>
                  <a:pt x="56" y="400"/>
                </a:moveTo>
                <a:cubicBezTo>
                  <a:pt x="71" y="385"/>
                  <a:pt x="71" y="385"/>
                  <a:pt x="71" y="385"/>
                </a:cubicBezTo>
                <a:cubicBezTo>
                  <a:pt x="38" y="352"/>
                  <a:pt x="38" y="352"/>
                  <a:pt x="38" y="352"/>
                </a:cubicBezTo>
                <a:cubicBezTo>
                  <a:pt x="25" y="338"/>
                  <a:pt x="25" y="338"/>
                  <a:pt x="25" y="338"/>
                </a:cubicBezTo>
                <a:cubicBezTo>
                  <a:pt x="0" y="313"/>
                  <a:pt x="0" y="313"/>
                  <a:pt x="0" y="313"/>
                </a:cubicBezTo>
                <a:cubicBezTo>
                  <a:pt x="7" y="308"/>
                  <a:pt x="14" y="302"/>
                  <a:pt x="20" y="295"/>
                </a:cubicBezTo>
                <a:cubicBezTo>
                  <a:pt x="93" y="223"/>
                  <a:pt x="104" y="112"/>
                  <a:pt x="56" y="27"/>
                </a:cubicBezTo>
                <a:cubicBezTo>
                  <a:pt x="102" y="0"/>
                  <a:pt x="102" y="0"/>
                  <a:pt x="102" y="0"/>
                </a:cubicBezTo>
                <a:cubicBezTo>
                  <a:pt x="159" y="98"/>
                  <a:pt x="150" y="224"/>
                  <a:pt x="76" y="313"/>
                </a:cubicBezTo>
                <a:cubicBezTo>
                  <a:pt x="110" y="347"/>
                  <a:pt x="110" y="347"/>
                  <a:pt x="110" y="347"/>
                </a:cubicBezTo>
                <a:cubicBezTo>
                  <a:pt x="126" y="331"/>
                  <a:pt x="126" y="331"/>
                  <a:pt x="126" y="331"/>
                </a:cubicBezTo>
                <a:cubicBezTo>
                  <a:pt x="151" y="425"/>
                  <a:pt x="151" y="425"/>
                  <a:pt x="151" y="425"/>
                </a:cubicBezTo>
                <a:lnTo>
                  <a:pt x="56" y="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6" name="Freeform 1357">
            <a:extLst>
              <a:ext uri="{FF2B5EF4-FFF2-40B4-BE49-F238E27FC236}">
                <a16:creationId xmlns:a16="http://schemas.microsoft.com/office/drawing/2014/main" id="{DB8D73C7-598A-460F-B1CD-F6A38E777997}"/>
              </a:ext>
            </a:extLst>
          </p:cNvPr>
          <p:cNvSpPr>
            <a:spLocks/>
          </p:cNvSpPr>
          <p:nvPr/>
        </p:nvSpPr>
        <p:spPr bwMode="auto">
          <a:xfrm>
            <a:off x="5241595" y="2897889"/>
            <a:ext cx="1291769" cy="484574"/>
          </a:xfrm>
          <a:custGeom>
            <a:avLst/>
            <a:gdLst>
              <a:gd name="T0" fmla="*/ 425 w 425"/>
              <a:gd name="T1" fmla="*/ 8 h 159"/>
              <a:gd name="T2" fmla="*/ 400 w 425"/>
              <a:gd name="T3" fmla="*/ 103 h 159"/>
              <a:gd name="T4" fmla="*/ 385 w 425"/>
              <a:gd name="T5" fmla="*/ 88 h 159"/>
              <a:gd name="T6" fmla="*/ 352 w 425"/>
              <a:gd name="T7" fmla="*/ 121 h 159"/>
              <a:gd name="T8" fmla="*/ 338 w 425"/>
              <a:gd name="T9" fmla="*/ 134 h 159"/>
              <a:gd name="T10" fmla="*/ 313 w 425"/>
              <a:gd name="T11" fmla="*/ 159 h 159"/>
              <a:gd name="T12" fmla="*/ 295 w 425"/>
              <a:gd name="T13" fmla="*/ 139 h 159"/>
              <a:gd name="T14" fmla="*/ 27 w 425"/>
              <a:gd name="T15" fmla="*/ 103 h 159"/>
              <a:gd name="T16" fmla="*/ 0 w 425"/>
              <a:gd name="T17" fmla="*/ 57 h 159"/>
              <a:gd name="T18" fmla="*/ 313 w 425"/>
              <a:gd name="T19" fmla="*/ 83 h 159"/>
              <a:gd name="T20" fmla="*/ 347 w 425"/>
              <a:gd name="T21" fmla="*/ 49 h 159"/>
              <a:gd name="T22" fmla="*/ 331 w 425"/>
              <a:gd name="T23" fmla="*/ 33 h 159"/>
              <a:gd name="T24" fmla="*/ 425 w 425"/>
              <a:gd name="T25" fmla="*/ 8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25" h="159">
                <a:moveTo>
                  <a:pt x="425" y="8"/>
                </a:moveTo>
                <a:cubicBezTo>
                  <a:pt x="400" y="103"/>
                  <a:pt x="400" y="103"/>
                  <a:pt x="400" y="103"/>
                </a:cubicBezTo>
                <a:cubicBezTo>
                  <a:pt x="385" y="88"/>
                  <a:pt x="385" y="88"/>
                  <a:pt x="385" y="88"/>
                </a:cubicBezTo>
                <a:cubicBezTo>
                  <a:pt x="352" y="121"/>
                  <a:pt x="352" y="121"/>
                  <a:pt x="352" y="121"/>
                </a:cubicBezTo>
                <a:cubicBezTo>
                  <a:pt x="338" y="134"/>
                  <a:pt x="338" y="134"/>
                  <a:pt x="338" y="134"/>
                </a:cubicBezTo>
                <a:cubicBezTo>
                  <a:pt x="313" y="159"/>
                  <a:pt x="313" y="159"/>
                  <a:pt x="313" y="159"/>
                </a:cubicBezTo>
                <a:cubicBezTo>
                  <a:pt x="308" y="152"/>
                  <a:pt x="302" y="145"/>
                  <a:pt x="295" y="139"/>
                </a:cubicBezTo>
                <a:cubicBezTo>
                  <a:pt x="223" y="66"/>
                  <a:pt x="112" y="55"/>
                  <a:pt x="27" y="103"/>
                </a:cubicBezTo>
                <a:cubicBezTo>
                  <a:pt x="0" y="57"/>
                  <a:pt x="0" y="57"/>
                  <a:pt x="0" y="57"/>
                </a:cubicBezTo>
                <a:cubicBezTo>
                  <a:pt x="98" y="0"/>
                  <a:pt x="224" y="9"/>
                  <a:pt x="313" y="83"/>
                </a:cubicBezTo>
                <a:cubicBezTo>
                  <a:pt x="347" y="49"/>
                  <a:pt x="347" y="49"/>
                  <a:pt x="347" y="49"/>
                </a:cubicBezTo>
                <a:cubicBezTo>
                  <a:pt x="331" y="33"/>
                  <a:pt x="331" y="33"/>
                  <a:pt x="331" y="33"/>
                </a:cubicBezTo>
                <a:lnTo>
                  <a:pt x="425" y="8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7" name="Freeform 1358">
            <a:extLst>
              <a:ext uri="{FF2B5EF4-FFF2-40B4-BE49-F238E27FC236}">
                <a16:creationId xmlns:a16="http://schemas.microsoft.com/office/drawing/2014/main" id="{F818F462-3D7F-4AF8-8E3D-6B84284FA3CE}"/>
              </a:ext>
            </a:extLst>
          </p:cNvPr>
          <p:cNvSpPr>
            <a:spLocks/>
          </p:cNvSpPr>
          <p:nvPr/>
        </p:nvSpPr>
        <p:spPr bwMode="auto">
          <a:xfrm>
            <a:off x="4760877" y="2926167"/>
            <a:ext cx="483288" cy="1293053"/>
          </a:xfrm>
          <a:custGeom>
            <a:avLst/>
            <a:gdLst>
              <a:gd name="T0" fmla="*/ 139 w 159"/>
              <a:gd name="T1" fmla="*/ 130 h 425"/>
              <a:gd name="T2" fmla="*/ 103 w 159"/>
              <a:gd name="T3" fmla="*/ 398 h 425"/>
              <a:gd name="T4" fmla="*/ 57 w 159"/>
              <a:gd name="T5" fmla="*/ 425 h 425"/>
              <a:gd name="T6" fmla="*/ 83 w 159"/>
              <a:gd name="T7" fmla="*/ 112 h 425"/>
              <a:gd name="T8" fmla="*/ 49 w 159"/>
              <a:gd name="T9" fmla="*/ 78 h 425"/>
              <a:gd name="T10" fmla="*/ 33 w 159"/>
              <a:gd name="T11" fmla="*/ 94 h 425"/>
              <a:gd name="T12" fmla="*/ 8 w 159"/>
              <a:gd name="T13" fmla="*/ 0 h 425"/>
              <a:gd name="T14" fmla="*/ 103 w 159"/>
              <a:gd name="T15" fmla="*/ 25 h 425"/>
              <a:gd name="T16" fmla="*/ 88 w 159"/>
              <a:gd name="T17" fmla="*/ 40 h 425"/>
              <a:gd name="T18" fmla="*/ 121 w 159"/>
              <a:gd name="T19" fmla="*/ 73 h 425"/>
              <a:gd name="T20" fmla="*/ 134 w 159"/>
              <a:gd name="T21" fmla="*/ 87 h 425"/>
              <a:gd name="T22" fmla="*/ 159 w 159"/>
              <a:gd name="T23" fmla="*/ 112 h 425"/>
              <a:gd name="T24" fmla="*/ 139 w 159"/>
              <a:gd name="T25" fmla="*/ 130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9" h="425">
                <a:moveTo>
                  <a:pt x="139" y="130"/>
                </a:moveTo>
                <a:cubicBezTo>
                  <a:pt x="66" y="202"/>
                  <a:pt x="55" y="313"/>
                  <a:pt x="103" y="398"/>
                </a:cubicBezTo>
                <a:cubicBezTo>
                  <a:pt x="57" y="425"/>
                  <a:pt x="57" y="425"/>
                  <a:pt x="57" y="425"/>
                </a:cubicBezTo>
                <a:cubicBezTo>
                  <a:pt x="0" y="327"/>
                  <a:pt x="9" y="201"/>
                  <a:pt x="83" y="112"/>
                </a:cubicBezTo>
                <a:cubicBezTo>
                  <a:pt x="49" y="78"/>
                  <a:pt x="49" y="78"/>
                  <a:pt x="49" y="78"/>
                </a:cubicBezTo>
                <a:cubicBezTo>
                  <a:pt x="33" y="94"/>
                  <a:pt x="33" y="94"/>
                  <a:pt x="33" y="94"/>
                </a:cubicBezTo>
                <a:cubicBezTo>
                  <a:pt x="8" y="0"/>
                  <a:pt x="8" y="0"/>
                  <a:pt x="8" y="0"/>
                </a:cubicBezTo>
                <a:cubicBezTo>
                  <a:pt x="103" y="25"/>
                  <a:pt x="103" y="25"/>
                  <a:pt x="103" y="25"/>
                </a:cubicBezTo>
                <a:cubicBezTo>
                  <a:pt x="88" y="40"/>
                  <a:pt x="88" y="40"/>
                  <a:pt x="88" y="40"/>
                </a:cubicBezTo>
                <a:cubicBezTo>
                  <a:pt x="121" y="73"/>
                  <a:pt x="121" y="73"/>
                  <a:pt x="121" y="73"/>
                </a:cubicBezTo>
                <a:cubicBezTo>
                  <a:pt x="134" y="87"/>
                  <a:pt x="134" y="87"/>
                  <a:pt x="134" y="87"/>
                </a:cubicBezTo>
                <a:cubicBezTo>
                  <a:pt x="159" y="112"/>
                  <a:pt x="159" y="112"/>
                  <a:pt x="159" y="112"/>
                </a:cubicBezTo>
                <a:cubicBezTo>
                  <a:pt x="152" y="117"/>
                  <a:pt x="145" y="123"/>
                  <a:pt x="139" y="13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grpSp>
        <p:nvGrpSpPr>
          <p:cNvPr id="127" name="016">
            <a:extLst>
              <a:ext uri="{FF2B5EF4-FFF2-40B4-BE49-F238E27FC236}">
                <a16:creationId xmlns:a16="http://schemas.microsoft.com/office/drawing/2014/main" id="{F36CDCD8-DC2F-43A8-9DA7-51E89F91742A}"/>
              </a:ext>
            </a:extLst>
          </p:cNvPr>
          <p:cNvGrpSpPr/>
          <p:nvPr/>
        </p:nvGrpSpPr>
        <p:grpSpPr>
          <a:xfrm>
            <a:off x="4250701" y="2440645"/>
            <a:ext cx="393749" cy="390910"/>
            <a:chOff x="5119692" y="4391283"/>
            <a:chExt cx="296649" cy="294511"/>
          </a:xfrm>
          <a:solidFill>
            <a:schemeClr val="accent4"/>
          </a:solidFill>
        </p:grpSpPr>
        <p:sp>
          <p:nvSpPr>
            <p:cNvPr id="128" name="Freeform: Shape 111">
              <a:extLst>
                <a:ext uri="{FF2B5EF4-FFF2-40B4-BE49-F238E27FC236}">
                  <a16:creationId xmlns:a16="http://schemas.microsoft.com/office/drawing/2014/main" id="{22F2B3BA-6C02-4FE2-A49A-ECE51E60BC4E}"/>
                </a:ext>
              </a:extLst>
            </p:cNvPr>
            <p:cNvSpPr/>
            <p:nvPr/>
          </p:nvSpPr>
          <p:spPr>
            <a:xfrm>
              <a:off x="5209653" y="4532960"/>
              <a:ext cx="117136" cy="117137"/>
            </a:xfrm>
            <a:custGeom>
              <a:avLst/>
              <a:gdLst/>
              <a:ahLst/>
              <a:cxnLst/>
              <a:rect l="0" t="0" r="0" b="0"/>
              <a:pathLst>
                <a:path w="117136" h="117136">
                  <a:moveTo>
                    <a:pt x="58570" y="116464"/>
                  </a:moveTo>
                  <a:cubicBezTo>
                    <a:pt x="26650" y="116464"/>
                    <a:pt x="675" y="90489"/>
                    <a:pt x="675" y="58570"/>
                  </a:cubicBezTo>
                  <a:cubicBezTo>
                    <a:pt x="675" y="26650"/>
                    <a:pt x="26650" y="675"/>
                    <a:pt x="58570" y="675"/>
                  </a:cubicBezTo>
                  <a:cubicBezTo>
                    <a:pt x="90519" y="675"/>
                    <a:pt x="116494" y="26650"/>
                    <a:pt x="116494" y="58570"/>
                  </a:cubicBezTo>
                  <a:cubicBezTo>
                    <a:pt x="116494" y="90489"/>
                    <a:pt x="90519" y="116464"/>
                    <a:pt x="58570" y="116464"/>
                  </a:cubicBezTo>
                  <a:close/>
                  <a:moveTo>
                    <a:pt x="58570" y="15317"/>
                  </a:moveTo>
                  <a:cubicBezTo>
                    <a:pt x="34733" y="15317"/>
                    <a:pt x="15317" y="34703"/>
                    <a:pt x="15317" y="58570"/>
                  </a:cubicBezTo>
                  <a:cubicBezTo>
                    <a:pt x="15317" y="82407"/>
                    <a:pt x="34733" y="101822"/>
                    <a:pt x="58570" y="101822"/>
                  </a:cubicBezTo>
                  <a:cubicBezTo>
                    <a:pt x="82437" y="101822"/>
                    <a:pt x="101852" y="82407"/>
                    <a:pt x="101852" y="58570"/>
                  </a:cubicBezTo>
                  <a:cubicBezTo>
                    <a:pt x="101852" y="34703"/>
                    <a:pt x="82437" y="15317"/>
                    <a:pt x="58570" y="15317"/>
                  </a:cubicBezTo>
                  <a:close/>
                </a:path>
              </a:pathLst>
            </a:custGeom>
            <a:grpFill/>
            <a:ln w="2928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169" name="Freeform: Shape 112">
              <a:extLst>
                <a:ext uri="{FF2B5EF4-FFF2-40B4-BE49-F238E27FC236}">
                  <a16:creationId xmlns:a16="http://schemas.microsoft.com/office/drawing/2014/main" id="{7BA28639-7D99-44A2-856D-25AAE8A2BC66}"/>
                </a:ext>
              </a:extLst>
            </p:cNvPr>
            <p:cNvSpPr/>
            <p:nvPr/>
          </p:nvSpPr>
          <p:spPr>
            <a:xfrm>
              <a:off x="5120571" y="4489590"/>
              <a:ext cx="295770" cy="196204"/>
            </a:xfrm>
            <a:custGeom>
              <a:avLst/>
              <a:gdLst/>
              <a:ahLst/>
              <a:cxnLst/>
              <a:rect l="0" t="0" r="0" b="0"/>
              <a:pathLst>
                <a:path w="295769" h="196203">
                  <a:moveTo>
                    <a:pt x="273603" y="198138"/>
                  </a:moveTo>
                  <a:lnTo>
                    <a:pt x="22638" y="198138"/>
                  </a:lnTo>
                  <a:cubicBezTo>
                    <a:pt x="10515" y="198138"/>
                    <a:pt x="675" y="188269"/>
                    <a:pt x="675" y="176175"/>
                  </a:cubicBezTo>
                  <a:lnTo>
                    <a:pt x="675" y="155852"/>
                  </a:lnTo>
                  <a:cubicBezTo>
                    <a:pt x="675" y="146481"/>
                    <a:pt x="4511" y="132893"/>
                    <a:pt x="9431" y="124899"/>
                  </a:cubicBezTo>
                  <a:lnTo>
                    <a:pt x="80884" y="16430"/>
                  </a:lnTo>
                  <a:cubicBezTo>
                    <a:pt x="86360" y="7527"/>
                    <a:pt x="98630" y="675"/>
                    <a:pt x="109319" y="675"/>
                  </a:cubicBezTo>
                  <a:lnTo>
                    <a:pt x="186014" y="675"/>
                  </a:lnTo>
                  <a:cubicBezTo>
                    <a:pt x="196703" y="675"/>
                    <a:pt x="208973" y="7527"/>
                    <a:pt x="214566" y="16635"/>
                  </a:cubicBezTo>
                  <a:lnTo>
                    <a:pt x="286664" y="124664"/>
                  </a:lnTo>
                  <a:cubicBezTo>
                    <a:pt x="291730" y="132893"/>
                    <a:pt x="295566" y="146481"/>
                    <a:pt x="295566" y="155852"/>
                  </a:cubicBezTo>
                  <a:lnTo>
                    <a:pt x="295566" y="176175"/>
                  </a:lnTo>
                  <a:cubicBezTo>
                    <a:pt x="295566" y="188269"/>
                    <a:pt x="285727" y="198138"/>
                    <a:pt x="273603" y="198138"/>
                  </a:cubicBezTo>
                  <a:close/>
                  <a:moveTo>
                    <a:pt x="109319" y="15317"/>
                  </a:moveTo>
                  <a:cubicBezTo>
                    <a:pt x="103784" y="15317"/>
                    <a:pt x="96112" y="19593"/>
                    <a:pt x="93213" y="24308"/>
                  </a:cubicBezTo>
                  <a:lnTo>
                    <a:pt x="21789" y="132776"/>
                  </a:lnTo>
                  <a:cubicBezTo>
                    <a:pt x="18392" y="138281"/>
                    <a:pt x="15317" y="149146"/>
                    <a:pt x="15317" y="155852"/>
                  </a:cubicBezTo>
                  <a:lnTo>
                    <a:pt x="15317" y="176175"/>
                  </a:lnTo>
                  <a:cubicBezTo>
                    <a:pt x="15317" y="180216"/>
                    <a:pt x="18597" y="183496"/>
                    <a:pt x="22638" y="183496"/>
                  </a:cubicBezTo>
                  <a:lnTo>
                    <a:pt x="273603" y="183496"/>
                  </a:lnTo>
                  <a:cubicBezTo>
                    <a:pt x="277644" y="183496"/>
                    <a:pt x="280924" y="180216"/>
                    <a:pt x="280924" y="176175"/>
                  </a:cubicBezTo>
                  <a:lnTo>
                    <a:pt x="280924" y="155852"/>
                  </a:lnTo>
                  <a:cubicBezTo>
                    <a:pt x="280924" y="149146"/>
                    <a:pt x="277849" y="138281"/>
                    <a:pt x="274335" y="132571"/>
                  </a:cubicBezTo>
                  <a:lnTo>
                    <a:pt x="202267" y="24542"/>
                  </a:lnTo>
                  <a:cubicBezTo>
                    <a:pt x="199221" y="19593"/>
                    <a:pt x="191549" y="15317"/>
                    <a:pt x="186014" y="15317"/>
                  </a:cubicBezTo>
                  <a:lnTo>
                    <a:pt x="109319" y="15317"/>
                  </a:lnTo>
                  <a:close/>
                </a:path>
              </a:pathLst>
            </a:custGeom>
            <a:grpFill/>
            <a:ln w="2928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182" name="Freeform: Shape 113">
              <a:extLst>
                <a:ext uri="{FF2B5EF4-FFF2-40B4-BE49-F238E27FC236}">
                  <a16:creationId xmlns:a16="http://schemas.microsoft.com/office/drawing/2014/main" id="{7F70706D-5527-4863-B121-EF3067DED404}"/>
                </a:ext>
              </a:extLst>
            </p:cNvPr>
            <p:cNvSpPr/>
            <p:nvPr/>
          </p:nvSpPr>
          <p:spPr>
            <a:xfrm>
              <a:off x="5119692" y="4391283"/>
              <a:ext cx="295770" cy="99566"/>
            </a:xfrm>
            <a:custGeom>
              <a:avLst/>
              <a:gdLst/>
              <a:ahLst/>
              <a:cxnLst/>
              <a:rect l="0" t="0" r="0" b="0"/>
              <a:pathLst>
                <a:path w="295769" h="99566">
                  <a:moveTo>
                    <a:pt x="73885" y="99685"/>
                  </a:moveTo>
                  <a:lnTo>
                    <a:pt x="73885" y="99685"/>
                  </a:lnTo>
                  <a:lnTo>
                    <a:pt x="7996" y="99685"/>
                  </a:lnTo>
                  <a:cubicBezTo>
                    <a:pt x="3955" y="99685"/>
                    <a:pt x="675" y="96405"/>
                    <a:pt x="675" y="92364"/>
                  </a:cubicBezTo>
                  <a:lnTo>
                    <a:pt x="675" y="38539"/>
                  </a:lnTo>
                  <a:cubicBezTo>
                    <a:pt x="675" y="17660"/>
                    <a:pt x="19534" y="675"/>
                    <a:pt x="42668" y="675"/>
                  </a:cubicBezTo>
                  <a:lnTo>
                    <a:pt x="254481" y="675"/>
                  </a:lnTo>
                  <a:cubicBezTo>
                    <a:pt x="265521" y="675"/>
                    <a:pt x="275946" y="4482"/>
                    <a:pt x="283823" y="11451"/>
                  </a:cubicBezTo>
                  <a:cubicBezTo>
                    <a:pt x="291964" y="18626"/>
                    <a:pt x="296445" y="28231"/>
                    <a:pt x="296445" y="38539"/>
                  </a:cubicBezTo>
                  <a:lnTo>
                    <a:pt x="296445" y="91427"/>
                  </a:lnTo>
                  <a:cubicBezTo>
                    <a:pt x="296503" y="91719"/>
                    <a:pt x="296503" y="92041"/>
                    <a:pt x="296503" y="92364"/>
                  </a:cubicBezTo>
                  <a:cubicBezTo>
                    <a:pt x="296503" y="96405"/>
                    <a:pt x="293253" y="99685"/>
                    <a:pt x="289182" y="99685"/>
                  </a:cubicBezTo>
                  <a:cubicBezTo>
                    <a:pt x="289182" y="99685"/>
                    <a:pt x="289153" y="99685"/>
                    <a:pt x="289124" y="99685"/>
                  </a:cubicBezTo>
                  <a:lnTo>
                    <a:pt x="223264" y="99685"/>
                  </a:lnTo>
                  <a:cubicBezTo>
                    <a:pt x="219223" y="99685"/>
                    <a:pt x="215943" y="96405"/>
                    <a:pt x="215943" y="92364"/>
                  </a:cubicBezTo>
                  <a:lnTo>
                    <a:pt x="215943" y="70606"/>
                  </a:lnTo>
                  <a:cubicBezTo>
                    <a:pt x="215943" y="67999"/>
                    <a:pt x="214713" y="65481"/>
                    <a:pt x="212487" y="63489"/>
                  </a:cubicBezTo>
                  <a:cubicBezTo>
                    <a:pt x="209998" y="61293"/>
                    <a:pt x="206660" y="60092"/>
                    <a:pt x="203058" y="60092"/>
                  </a:cubicBezTo>
                  <a:lnTo>
                    <a:pt x="94092" y="60092"/>
                  </a:lnTo>
                  <a:cubicBezTo>
                    <a:pt x="87093" y="60092"/>
                    <a:pt x="81206" y="64895"/>
                    <a:pt x="81206" y="70606"/>
                  </a:cubicBezTo>
                  <a:lnTo>
                    <a:pt x="81206" y="92364"/>
                  </a:lnTo>
                  <a:cubicBezTo>
                    <a:pt x="81206" y="94296"/>
                    <a:pt x="80416" y="96171"/>
                    <a:pt x="79069" y="97518"/>
                  </a:cubicBezTo>
                  <a:cubicBezTo>
                    <a:pt x="77693" y="98894"/>
                    <a:pt x="75818" y="99685"/>
                    <a:pt x="73885" y="99685"/>
                  </a:cubicBezTo>
                  <a:close/>
                  <a:moveTo>
                    <a:pt x="15317" y="85042"/>
                  </a:moveTo>
                  <a:lnTo>
                    <a:pt x="66564" y="85042"/>
                  </a:lnTo>
                  <a:lnTo>
                    <a:pt x="66564" y="70606"/>
                  </a:lnTo>
                  <a:cubicBezTo>
                    <a:pt x="66564" y="56725"/>
                    <a:pt x="78922" y="45450"/>
                    <a:pt x="94092" y="45450"/>
                  </a:cubicBezTo>
                  <a:lnTo>
                    <a:pt x="203058" y="45450"/>
                  </a:lnTo>
                  <a:cubicBezTo>
                    <a:pt x="210203" y="45450"/>
                    <a:pt x="216997" y="47969"/>
                    <a:pt x="222180" y="52508"/>
                  </a:cubicBezTo>
                  <a:cubicBezTo>
                    <a:pt x="227598" y="57311"/>
                    <a:pt x="230585" y="63724"/>
                    <a:pt x="230585" y="70606"/>
                  </a:cubicBezTo>
                  <a:lnTo>
                    <a:pt x="230585" y="85042"/>
                  </a:lnTo>
                  <a:lnTo>
                    <a:pt x="281803" y="85042"/>
                  </a:lnTo>
                  <a:lnTo>
                    <a:pt x="281803" y="38539"/>
                  </a:lnTo>
                  <a:cubicBezTo>
                    <a:pt x="281803" y="32507"/>
                    <a:pt x="279079" y="26796"/>
                    <a:pt x="274130" y="22433"/>
                  </a:cubicBezTo>
                  <a:cubicBezTo>
                    <a:pt x="268918" y="17836"/>
                    <a:pt x="261948" y="15317"/>
                    <a:pt x="254481" y="15317"/>
                  </a:cubicBezTo>
                  <a:lnTo>
                    <a:pt x="42668" y="15317"/>
                  </a:lnTo>
                  <a:cubicBezTo>
                    <a:pt x="27587" y="15317"/>
                    <a:pt x="15317" y="25742"/>
                    <a:pt x="15317" y="38539"/>
                  </a:cubicBezTo>
                  <a:lnTo>
                    <a:pt x="15317" y="85042"/>
                  </a:lnTo>
                  <a:close/>
                </a:path>
              </a:pathLst>
            </a:custGeom>
            <a:grpFill/>
            <a:ln w="2928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</p:grpSp>
      <p:grpSp>
        <p:nvGrpSpPr>
          <p:cNvPr id="183" name="005">
            <a:extLst>
              <a:ext uri="{FF2B5EF4-FFF2-40B4-BE49-F238E27FC236}">
                <a16:creationId xmlns:a16="http://schemas.microsoft.com/office/drawing/2014/main" id="{284A7026-CB96-4FDF-9BC4-FBCA59299748}"/>
              </a:ext>
            </a:extLst>
          </p:cNvPr>
          <p:cNvGrpSpPr/>
          <p:nvPr/>
        </p:nvGrpSpPr>
        <p:grpSpPr>
          <a:xfrm>
            <a:off x="4227466" y="4752306"/>
            <a:ext cx="416984" cy="417311"/>
            <a:chOff x="6617518" y="5005711"/>
            <a:chExt cx="298610" cy="298844"/>
          </a:xfrm>
          <a:solidFill>
            <a:schemeClr val="accent4"/>
          </a:solidFill>
        </p:grpSpPr>
        <p:sp>
          <p:nvSpPr>
            <p:cNvPr id="184" name="Freeform: Shape 514">
              <a:extLst>
                <a:ext uri="{FF2B5EF4-FFF2-40B4-BE49-F238E27FC236}">
                  <a16:creationId xmlns:a16="http://schemas.microsoft.com/office/drawing/2014/main" id="{410704F5-E0DF-4232-AC60-963348EA858A}"/>
                </a:ext>
              </a:extLst>
            </p:cNvPr>
            <p:cNvSpPr/>
            <p:nvPr/>
          </p:nvSpPr>
          <p:spPr>
            <a:xfrm>
              <a:off x="6806723" y="5029284"/>
              <a:ext cx="64425" cy="275271"/>
            </a:xfrm>
            <a:custGeom>
              <a:avLst/>
              <a:gdLst/>
              <a:ahLst/>
              <a:cxnLst/>
              <a:rect l="0" t="0" r="0" b="0"/>
              <a:pathLst>
                <a:path w="64425" h="275270">
                  <a:moveTo>
                    <a:pt x="33090" y="274393"/>
                  </a:moveTo>
                  <a:cubicBezTo>
                    <a:pt x="16048" y="274393"/>
                    <a:pt x="2196" y="260543"/>
                    <a:pt x="2196" y="243499"/>
                  </a:cubicBezTo>
                  <a:cubicBezTo>
                    <a:pt x="2196" y="226486"/>
                    <a:pt x="16048" y="212633"/>
                    <a:pt x="33090" y="212633"/>
                  </a:cubicBezTo>
                  <a:cubicBezTo>
                    <a:pt x="37132" y="212633"/>
                    <a:pt x="40412" y="215913"/>
                    <a:pt x="40412" y="219954"/>
                  </a:cubicBezTo>
                  <a:cubicBezTo>
                    <a:pt x="40412" y="223995"/>
                    <a:pt x="37132" y="227275"/>
                    <a:pt x="33090" y="227275"/>
                  </a:cubicBezTo>
                  <a:cubicBezTo>
                    <a:pt x="24130" y="227275"/>
                    <a:pt x="16838" y="234539"/>
                    <a:pt x="16838" y="243499"/>
                  </a:cubicBezTo>
                  <a:cubicBezTo>
                    <a:pt x="16838" y="252458"/>
                    <a:pt x="24130" y="259751"/>
                    <a:pt x="33090" y="259751"/>
                  </a:cubicBezTo>
                  <a:cubicBezTo>
                    <a:pt x="42022" y="259751"/>
                    <a:pt x="49314" y="252458"/>
                    <a:pt x="49314" y="243499"/>
                  </a:cubicBezTo>
                  <a:lnTo>
                    <a:pt x="49314" y="9517"/>
                  </a:lnTo>
                  <a:cubicBezTo>
                    <a:pt x="49314" y="5476"/>
                    <a:pt x="52594" y="2196"/>
                    <a:pt x="56635" y="2196"/>
                  </a:cubicBezTo>
                  <a:cubicBezTo>
                    <a:pt x="60677" y="2196"/>
                    <a:pt x="63956" y="5476"/>
                    <a:pt x="63956" y="9517"/>
                  </a:cubicBezTo>
                  <a:lnTo>
                    <a:pt x="63956" y="243499"/>
                  </a:lnTo>
                  <a:cubicBezTo>
                    <a:pt x="63956" y="260543"/>
                    <a:pt x="50105" y="274393"/>
                    <a:pt x="33090" y="2743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196" name="Freeform: Shape 515">
              <a:extLst>
                <a:ext uri="{FF2B5EF4-FFF2-40B4-BE49-F238E27FC236}">
                  <a16:creationId xmlns:a16="http://schemas.microsoft.com/office/drawing/2014/main" id="{F7919D70-AF3F-4051-9A49-D6574E6A27E9}"/>
                </a:ext>
              </a:extLst>
            </p:cNvPr>
            <p:cNvSpPr/>
            <p:nvPr/>
          </p:nvSpPr>
          <p:spPr>
            <a:xfrm>
              <a:off x="6617518" y="5239721"/>
              <a:ext cx="231345" cy="64425"/>
            </a:xfrm>
            <a:custGeom>
              <a:avLst/>
              <a:gdLst/>
              <a:ahLst/>
              <a:cxnLst/>
              <a:rect l="0" t="0" r="0" b="0"/>
              <a:pathLst>
                <a:path w="231344" h="64425">
                  <a:moveTo>
                    <a:pt x="222296" y="63956"/>
                  </a:moveTo>
                  <a:lnTo>
                    <a:pt x="33091" y="63956"/>
                  </a:lnTo>
                  <a:cubicBezTo>
                    <a:pt x="16048" y="63956"/>
                    <a:pt x="2196" y="50106"/>
                    <a:pt x="2196" y="33062"/>
                  </a:cubicBezTo>
                  <a:cubicBezTo>
                    <a:pt x="2196" y="16049"/>
                    <a:pt x="16048" y="2196"/>
                    <a:pt x="33091" y="2196"/>
                  </a:cubicBezTo>
                  <a:lnTo>
                    <a:pt x="222296" y="2196"/>
                  </a:lnTo>
                  <a:cubicBezTo>
                    <a:pt x="226337" y="2196"/>
                    <a:pt x="229617" y="5476"/>
                    <a:pt x="229617" y="9517"/>
                  </a:cubicBezTo>
                  <a:cubicBezTo>
                    <a:pt x="229617" y="13558"/>
                    <a:pt x="226337" y="16838"/>
                    <a:pt x="222296" y="16838"/>
                  </a:cubicBezTo>
                  <a:lnTo>
                    <a:pt x="33091" y="16838"/>
                  </a:lnTo>
                  <a:cubicBezTo>
                    <a:pt x="24130" y="16838"/>
                    <a:pt x="16838" y="24102"/>
                    <a:pt x="16838" y="33062"/>
                  </a:cubicBezTo>
                  <a:cubicBezTo>
                    <a:pt x="16838" y="42022"/>
                    <a:pt x="24130" y="49314"/>
                    <a:pt x="33091" y="49314"/>
                  </a:cubicBezTo>
                  <a:lnTo>
                    <a:pt x="222296" y="49314"/>
                  </a:lnTo>
                  <a:cubicBezTo>
                    <a:pt x="226337" y="49314"/>
                    <a:pt x="229617" y="52594"/>
                    <a:pt x="229617" y="56635"/>
                  </a:cubicBezTo>
                  <a:cubicBezTo>
                    <a:pt x="229617" y="60676"/>
                    <a:pt x="226337" y="63956"/>
                    <a:pt x="222296" y="639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197" name="Freeform: Shape 516">
              <a:extLst>
                <a:ext uri="{FF2B5EF4-FFF2-40B4-BE49-F238E27FC236}">
                  <a16:creationId xmlns:a16="http://schemas.microsoft.com/office/drawing/2014/main" id="{D356580B-1515-4537-BACE-8D03E8FEE81C}"/>
                </a:ext>
              </a:extLst>
            </p:cNvPr>
            <p:cNvSpPr/>
            <p:nvPr/>
          </p:nvSpPr>
          <p:spPr>
            <a:xfrm>
              <a:off x="6652571" y="5005711"/>
              <a:ext cx="263557" cy="251843"/>
            </a:xfrm>
            <a:custGeom>
              <a:avLst/>
              <a:gdLst/>
              <a:ahLst/>
              <a:cxnLst/>
              <a:rect l="0" t="0" r="0" b="0"/>
              <a:pathLst>
                <a:path w="263557" h="251843">
                  <a:moveTo>
                    <a:pt x="9517" y="250848"/>
                  </a:moveTo>
                  <a:cubicBezTo>
                    <a:pt x="5476" y="250848"/>
                    <a:pt x="2196" y="247568"/>
                    <a:pt x="2196" y="243527"/>
                  </a:cubicBezTo>
                  <a:lnTo>
                    <a:pt x="2196" y="33090"/>
                  </a:lnTo>
                  <a:cubicBezTo>
                    <a:pt x="2196" y="16049"/>
                    <a:pt x="16048" y="2196"/>
                    <a:pt x="33091" y="2196"/>
                  </a:cubicBezTo>
                  <a:lnTo>
                    <a:pt x="234361" y="2196"/>
                  </a:lnTo>
                  <a:cubicBezTo>
                    <a:pt x="249559" y="2196"/>
                    <a:pt x="262884" y="14556"/>
                    <a:pt x="262884" y="28641"/>
                  </a:cubicBezTo>
                  <a:lnTo>
                    <a:pt x="262884" y="43165"/>
                  </a:lnTo>
                  <a:lnTo>
                    <a:pt x="203466" y="43165"/>
                  </a:lnTo>
                  <a:lnTo>
                    <a:pt x="203466" y="33090"/>
                  </a:lnTo>
                  <a:cubicBezTo>
                    <a:pt x="203466" y="27148"/>
                    <a:pt x="205165" y="21554"/>
                    <a:pt x="208093" y="16838"/>
                  </a:cubicBezTo>
                  <a:lnTo>
                    <a:pt x="33091" y="16838"/>
                  </a:lnTo>
                  <a:cubicBezTo>
                    <a:pt x="24130" y="16838"/>
                    <a:pt x="16838" y="24131"/>
                    <a:pt x="16838" y="33090"/>
                  </a:cubicBezTo>
                  <a:lnTo>
                    <a:pt x="16838" y="243527"/>
                  </a:lnTo>
                  <a:cubicBezTo>
                    <a:pt x="16838" y="247568"/>
                    <a:pt x="13559" y="250848"/>
                    <a:pt x="9517" y="250848"/>
                  </a:cubicBezTo>
                  <a:close/>
                  <a:moveTo>
                    <a:pt x="218752" y="28523"/>
                  </a:moveTo>
                  <a:lnTo>
                    <a:pt x="248242" y="28523"/>
                  </a:lnTo>
                  <a:cubicBezTo>
                    <a:pt x="248154" y="22609"/>
                    <a:pt x="241330" y="16838"/>
                    <a:pt x="234361" y="16838"/>
                  </a:cubicBezTo>
                  <a:cubicBezTo>
                    <a:pt x="226981" y="16838"/>
                    <a:pt x="220744" y="21789"/>
                    <a:pt x="218752" y="28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198" name="Freeform: Shape 517">
              <a:extLst>
                <a:ext uri="{FF2B5EF4-FFF2-40B4-BE49-F238E27FC236}">
                  <a16:creationId xmlns:a16="http://schemas.microsoft.com/office/drawing/2014/main" id="{1EAD6D8E-87D7-4A0D-8EF3-F44FF40C0753}"/>
                </a:ext>
              </a:extLst>
            </p:cNvPr>
            <p:cNvSpPr/>
            <p:nvPr/>
          </p:nvSpPr>
          <p:spPr>
            <a:xfrm>
              <a:off x="6693510" y="5074031"/>
              <a:ext cx="131779" cy="17570"/>
            </a:xfrm>
            <a:custGeom>
              <a:avLst/>
              <a:gdLst/>
              <a:ahLst/>
              <a:cxnLst/>
              <a:rect l="0" t="0" r="0" b="0"/>
              <a:pathLst>
                <a:path w="131778" h="17570">
                  <a:moveTo>
                    <a:pt x="124252" y="16838"/>
                  </a:moveTo>
                  <a:lnTo>
                    <a:pt x="9517" y="16838"/>
                  </a:lnTo>
                  <a:cubicBezTo>
                    <a:pt x="5447" y="16838"/>
                    <a:pt x="2196" y="13558"/>
                    <a:pt x="2196" y="9517"/>
                  </a:cubicBezTo>
                  <a:cubicBezTo>
                    <a:pt x="2196" y="5476"/>
                    <a:pt x="5447" y="2196"/>
                    <a:pt x="9517" y="2196"/>
                  </a:cubicBezTo>
                  <a:lnTo>
                    <a:pt x="124252" y="2196"/>
                  </a:lnTo>
                  <a:cubicBezTo>
                    <a:pt x="128294" y="2196"/>
                    <a:pt x="131573" y="5476"/>
                    <a:pt x="131573" y="9517"/>
                  </a:cubicBezTo>
                  <a:cubicBezTo>
                    <a:pt x="131573" y="13558"/>
                    <a:pt x="128294" y="16838"/>
                    <a:pt x="124252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199" name="Freeform: Shape 518">
              <a:extLst>
                <a:ext uri="{FF2B5EF4-FFF2-40B4-BE49-F238E27FC236}">
                  <a16:creationId xmlns:a16="http://schemas.microsoft.com/office/drawing/2014/main" id="{19F0F7B5-1845-4937-A890-9F3BD17BAF75}"/>
                </a:ext>
              </a:extLst>
            </p:cNvPr>
            <p:cNvSpPr/>
            <p:nvPr/>
          </p:nvSpPr>
          <p:spPr>
            <a:xfrm>
              <a:off x="6693510" y="5121735"/>
              <a:ext cx="131779" cy="17570"/>
            </a:xfrm>
            <a:custGeom>
              <a:avLst/>
              <a:gdLst/>
              <a:ahLst/>
              <a:cxnLst/>
              <a:rect l="0" t="0" r="0" b="0"/>
              <a:pathLst>
                <a:path w="131778" h="17570">
                  <a:moveTo>
                    <a:pt x="124252" y="16838"/>
                  </a:moveTo>
                  <a:lnTo>
                    <a:pt x="9517" y="16838"/>
                  </a:lnTo>
                  <a:cubicBezTo>
                    <a:pt x="5447" y="16838"/>
                    <a:pt x="2196" y="13558"/>
                    <a:pt x="2196" y="9517"/>
                  </a:cubicBezTo>
                  <a:cubicBezTo>
                    <a:pt x="2196" y="5476"/>
                    <a:pt x="5447" y="2196"/>
                    <a:pt x="9517" y="2196"/>
                  </a:cubicBezTo>
                  <a:lnTo>
                    <a:pt x="124252" y="2196"/>
                  </a:lnTo>
                  <a:cubicBezTo>
                    <a:pt x="128294" y="2196"/>
                    <a:pt x="131573" y="5476"/>
                    <a:pt x="131573" y="9517"/>
                  </a:cubicBezTo>
                  <a:cubicBezTo>
                    <a:pt x="131573" y="13558"/>
                    <a:pt x="128294" y="16838"/>
                    <a:pt x="124252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203" name="Freeform: Shape 519">
              <a:extLst>
                <a:ext uri="{FF2B5EF4-FFF2-40B4-BE49-F238E27FC236}">
                  <a16:creationId xmlns:a16="http://schemas.microsoft.com/office/drawing/2014/main" id="{E4AD7D91-AA9F-42E1-9034-DD941C6046CD}"/>
                </a:ext>
              </a:extLst>
            </p:cNvPr>
            <p:cNvSpPr/>
            <p:nvPr/>
          </p:nvSpPr>
          <p:spPr>
            <a:xfrm>
              <a:off x="6693510" y="5169731"/>
              <a:ext cx="131779" cy="17570"/>
            </a:xfrm>
            <a:custGeom>
              <a:avLst/>
              <a:gdLst/>
              <a:ahLst/>
              <a:cxnLst/>
              <a:rect l="0" t="0" r="0" b="0"/>
              <a:pathLst>
                <a:path w="131778" h="17570">
                  <a:moveTo>
                    <a:pt x="124252" y="16838"/>
                  </a:moveTo>
                  <a:lnTo>
                    <a:pt x="9517" y="16838"/>
                  </a:lnTo>
                  <a:cubicBezTo>
                    <a:pt x="5447" y="16838"/>
                    <a:pt x="2196" y="13561"/>
                    <a:pt x="2196" y="9517"/>
                  </a:cubicBezTo>
                  <a:cubicBezTo>
                    <a:pt x="2196" y="5476"/>
                    <a:pt x="5447" y="2196"/>
                    <a:pt x="9517" y="2196"/>
                  </a:cubicBezTo>
                  <a:lnTo>
                    <a:pt x="124252" y="2196"/>
                  </a:lnTo>
                  <a:cubicBezTo>
                    <a:pt x="128294" y="2196"/>
                    <a:pt x="131573" y="5476"/>
                    <a:pt x="131573" y="9517"/>
                  </a:cubicBezTo>
                  <a:cubicBezTo>
                    <a:pt x="131573" y="13561"/>
                    <a:pt x="128294" y="16838"/>
                    <a:pt x="124252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</p:grpSp>
      <p:grpSp>
        <p:nvGrpSpPr>
          <p:cNvPr id="204" name="018">
            <a:extLst>
              <a:ext uri="{FF2B5EF4-FFF2-40B4-BE49-F238E27FC236}">
                <a16:creationId xmlns:a16="http://schemas.microsoft.com/office/drawing/2014/main" id="{7A1694A1-E54F-4415-B46F-2D2990D7C39E}"/>
              </a:ext>
            </a:extLst>
          </p:cNvPr>
          <p:cNvGrpSpPr/>
          <p:nvPr/>
        </p:nvGrpSpPr>
        <p:grpSpPr>
          <a:xfrm>
            <a:off x="6601800" y="2402278"/>
            <a:ext cx="396745" cy="397406"/>
            <a:chOff x="1369993" y="2471980"/>
            <a:chExt cx="298906" cy="299404"/>
          </a:xfrm>
          <a:solidFill>
            <a:schemeClr val="accent4"/>
          </a:solidFill>
        </p:grpSpPr>
        <p:sp>
          <p:nvSpPr>
            <p:cNvPr id="205" name="Freeform: Shape 72">
              <a:extLst>
                <a:ext uri="{FF2B5EF4-FFF2-40B4-BE49-F238E27FC236}">
                  <a16:creationId xmlns:a16="http://schemas.microsoft.com/office/drawing/2014/main" id="{8988D897-D3BF-4EDC-AB4E-4761281DB4FD}"/>
                </a:ext>
              </a:extLst>
            </p:cNvPr>
            <p:cNvSpPr/>
            <p:nvPr/>
          </p:nvSpPr>
          <p:spPr>
            <a:xfrm>
              <a:off x="1370201" y="2471980"/>
              <a:ext cx="298698" cy="225488"/>
            </a:xfrm>
            <a:custGeom>
              <a:avLst/>
              <a:gdLst/>
              <a:ahLst/>
              <a:cxnLst/>
              <a:rect l="0" t="0" r="0" b="0"/>
              <a:pathLst>
                <a:path w="298698" h="225487">
                  <a:moveTo>
                    <a:pt x="282032" y="226161"/>
                  </a:moveTo>
                  <a:lnTo>
                    <a:pt x="17395" y="226161"/>
                  </a:lnTo>
                  <a:cubicBezTo>
                    <a:pt x="9014" y="226161"/>
                    <a:pt x="2196" y="219338"/>
                    <a:pt x="2196" y="210934"/>
                  </a:cubicBezTo>
                  <a:lnTo>
                    <a:pt x="2196" y="17395"/>
                  </a:lnTo>
                  <a:cubicBezTo>
                    <a:pt x="2196" y="9020"/>
                    <a:pt x="9014" y="2196"/>
                    <a:pt x="17395" y="2196"/>
                  </a:cubicBezTo>
                  <a:lnTo>
                    <a:pt x="282032" y="2196"/>
                  </a:lnTo>
                  <a:cubicBezTo>
                    <a:pt x="290414" y="2196"/>
                    <a:pt x="297231" y="9020"/>
                    <a:pt x="297231" y="17395"/>
                  </a:cubicBezTo>
                  <a:lnTo>
                    <a:pt x="297231" y="210934"/>
                  </a:lnTo>
                  <a:cubicBezTo>
                    <a:pt x="297234" y="219338"/>
                    <a:pt x="290414" y="226161"/>
                    <a:pt x="282032" y="226161"/>
                  </a:cubicBezTo>
                  <a:close/>
                  <a:moveTo>
                    <a:pt x="17395" y="16838"/>
                  </a:moveTo>
                  <a:cubicBezTo>
                    <a:pt x="17102" y="16838"/>
                    <a:pt x="16838" y="17102"/>
                    <a:pt x="16838" y="17395"/>
                  </a:cubicBezTo>
                  <a:lnTo>
                    <a:pt x="16838" y="210934"/>
                  </a:lnTo>
                  <a:cubicBezTo>
                    <a:pt x="16838" y="211255"/>
                    <a:pt x="17105" y="211519"/>
                    <a:pt x="17395" y="211519"/>
                  </a:cubicBezTo>
                  <a:lnTo>
                    <a:pt x="282032" y="211519"/>
                  </a:lnTo>
                  <a:cubicBezTo>
                    <a:pt x="282325" y="211519"/>
                    <a:pt x="282589" y="211226"/>
                    <a:pt x="282589" y="210934"/>
                  </a:cubicBezTo>
                  <a:lnTo>
                    <a:pt x="282589" y="17395"/>
                  </a:lnTo>
                  <a:cubicBezTo>
                    <a:pt x="282589" y="17102"/>
                    <a:pt x="282322" y="16838"/>
                    <a:pt x="282032" y="16838"/>
                  </a:cubicBezTo>
                  <a:lnTo>
                    <a:pt x="17395" y="168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206" name="Freeform: Shape 73">
              <a:extLst>
                <a:ext uri="{FF2B5EF4-FFF2-40B4-BE49-F238E27FC236}">
                  <a16:creationId xmlns:a16="http://schemas.microsoft.com/office/drawing/2014/main" id="{F970756E-756C-40D9-B444-3D576D6B952B}"/>
                </a:ext>
              </a:extLst>
            </p:cNvPr>
            <p:cNvSpPr/>
            <p:nvPr/>
          </p:nvSpPr>
          <p:spPr>
            <a:xfrm>
              <a:off x="1454920" y="2712816"/>
              <a:ext cx="128850" cy="58568"/>
            </a:xfrm>
            <a:custGeom>
              <a:avLst/>
              <a:gdLst/>
              <a:ahLst/>
              <a:cxnLst/>
              <a:rect l="0" t="0" r="0" b="0"/>
              <a:pathLst>
                <a:path w="128850" h="58568">
                  <a:moveTo>
                    <a:pt x="128683" y="58330"/>
                  </a:moveTo>
                  <a:lnTo>
                    <a:pt x="2196" y="58330"/>
                  </a:lnTo>
                  <a:lnTo>
                    <a:pt x="21957" y="6879"/>
                  </a:lnTo>
                  <a:cubicBezTo>
                    <a:pt x="23404" y="3130"/>
                    <a:pt x="27635" y="1226"/>
                    <a:pt x="31416" y="2691"/>
                  </a:cubicBezTo>
                  <a:cubicBezTo>
                    <a:pt x="35191" y="4126"/>
                    <a:pt x="37077" y="8372"/>
                    <a:pt x="35627" y="12149"/>
                  </a:cubicBezTo>
                  <a:lnTo>
                    <a:pt x="23506" y="43688"/>
                  </a:lnTo>
                  <a:lnTo>
                    <a:pt x="107373" y="43688"/>
                  </a:lnTo>
                  <a:lnTo>
                    <a:pt x="95247" y="12149"/>
                  </a:lnTo>
                  <a:cubicBezTo>
                    <a:pt x="93797" y="8372"/>
                    <a:pt x="95680" y="4126"/>
                    <a:pt x="99458" y="2691"/>
                  </a:cubicBezTo>
                  <a:cubicBezTo>
                    <a:pt x="103232" y="1226"/>
                    <a:pt x="107467" y="3130"/>
                    <a:pt x="108917" y="6879"/>
                  </a:cubicBezTo>
                  <a:lnTo>
                    <a:pt x="128683" y="5833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207" name="Freeform: Shape 74">
              <a:extLst>
                <a:ext uri="{FF2B5EF4-FFF2-40B4-BE49-F238E27FC236}">
                  <a16:creationId xmlns:a16="http://schemas.microsoft.com/office/drawing/2014/main" id="{9B0841C3-9CD9-45F3-8868-1A7536C7FF2F}"/>
                </a:ext>
              </a:extLst>
            </p:cNvPr>
            <p:cNvSpPr/>
            <p:nvPr/>
          </p:nvSpPr>
          <p:spPr>
            <a:xfrm>
              <a:off x="1525284" y="2639573"/>
              <a:ext cx="143492" cy="17570"/>
            </a:xfrm>
            <a:custGeom>
              <a:avLst/>
              <a:gdLst/>
              <a:ahLst/>
              <a:cxnLst/>
              <a:rect l="0" t="0" r="0" b="0"/>
              <a:pathLst>
                <a:path w="143492" h="17570">
                  <a:moveTo>
                    <a:pt x="135035" y="16838"/>
                  </a:moveTo>
                  <a:lnTo>
                    <a:pt x="9517" y="16838"/>
                  </a:lnTo>
                  <a:cubicBezTo>
                    <a:pt x="5473" y="16838"/>
                    <a:pt x="2196" y="13558"/>
                    <a:pt x="2196" y="9517"/>
                  </a:cubicBezTo>
                  <a:cubicBezTo>
                    <a:pt x="2196" y="5476"/>
                    <a:pt x="5473" y="2196"/>
                    <a:pt x="9517" y="2196"/>
                  </a:cubicBezTo>
                  <a:lnTo>
                    <a:pt x="135035" y="2196"/>
                  </a:lnTo>
                  <a:cubicBezTo>
                    <a:pt x="139079" y="2196"/>
                    <a:pt x="142356" y="5476"/>
                    <a:pt x="142356" y="9517"/>
                  </a:cubicBezTo>
                  <a:cubicBezTo>
                    <a:pt x="142356" y="13558"/>
                    <a:pt x="139079" y="16838"/>
                    <a:pt x="135035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208" name="Freeform: Shape 75">
              <a:extLst>
                <a:ext uri="{FF2B5EF4-FFF2-40B4-BE49-F238E27FC236}">
                  <a16:creationId xmlns:a16="http://schemas.microsoft.com/office/drawing/2014/main" id="{FB8F968C-54CE-433F-971C-470347E3893F}"/>
                </a:ext>
              </a:extLst>
            </p:cNvPr>
            <p:cNvSpPr/>
            <p:nvPr/>
          </p:nvSpPr>
          <p:spPr>
            <a:xfrm>
              <a:off x="1369993" y="2639573"/>
              <a:ext cx="143492" cy="17570"/>
            </a:xfrm>
            <a:custGeom>
              <a:avLst/>
              <a:gdLst/>
              <a:ahLst/>
              <a:cxnLst/>
              <a:rect l="0" t="0" r="0" b="0"/>
              <a:pathLst>
                <a:path w="143492" h="17570">
                  <a:moveTo>
                    <a:pt x="135041" y="16838"/>
                  </a:moveTo>
                  <a:lnTo>
                    <a:pt x="9517" y="16838"/>
                  </a:lnTo>
                  <a:cubicBezTo>
                    <a:pt x="5473" y="16838"/>
                    <a:pt x="2196" y="13558"/>
                    <a:pt x="2196" y="9517"/>
                  </a:cubicBezTo>
                  <a:cubicBezTo>
                    <a:pt x="2196" y="5476"/>
                    <a:pt x="5473" y="2196"/>
                    <a:pt x="9517" y="2196"/>
                  </a:cubicBezTo>
                  <a:lnTo>
                    <a:pt x="135041" y="2196"/>
                  </a:lnTo>
                  <a:cubicBezTo>
                    <a:pt x="139085" y="2196"/>
                    <a:pt x="142362" y="5476"/>
                    <a:pt x="142362" y="9517"/>
                  </a:cubicBezTo>
                  <a:cubicBezTo>
                    <a:pt x="142362" y="13558"/>
                    <a:pt x="139085" y="16838"/>
                    <a:pt x="135041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209" name="Freeform: Shape 76">
              <a:extLst>
                <a:ext uri="{FF2B5EF4-FFF2-40B4-BE49-F238E27FC236}">
                  <a16:creationId xmlns:a16="http://schemas.microsoft.com/office/drawing/2014/main" id="{FFABE667-38F4-47EF-A3E3-EA7FC432FCA9}"/>
                </a:ext>
              </a:extLst>
            </p:cNvPr>
            <p:cNvSpPr/>
            <p:nvPr/>
          </p:nvSpPr>
          <p:spPr>
            <a:xfrm>
              <a:off x="1495520" y="2624697"/>
              <a:ext cx="46855" cy="46855"/>
            </a:xfrm>
            <a:custGeom>
              <a:avLst/>
              <a:gdLst/>
              <a:ahLst/>
              <a:cxnLst/>
              <a:rect l="0" t="0" r="0" b="0"/>
              <a:pathLst>
                <a:path w="46854" h="46854">
                  <a:moveTo>
                    <a:pt x="24397" y="46592"/>
                  </a:moveTo>
                  <a:cubicBezTo>
                    <a:pt x="12153" y="46592"/>
                    <a:pt x="2196" y="36634"/>
                    <a:pt x="2196" y="24394"/>
                  </a:cubicBezTo>
                  <a:cubicBezTo>
                    <a:pt x="2196" y="12153"/>
                    <a:pt x="12153" y="2196"/>
                    <a:pt x="24397" y="2196"/>
                  </a:cubicBezTo>
                  <a:cubicBezTo>
                    <a:pt x="36643" y="2196"/>
                    <a:pt x="46603" y="12153"/>
                    <a:pt x="46603" y="24394"/>
                  </a:cubicBezTo>
                  <a:cubicBezTo>
                    <a:pt x="46603" y="36634"/>
                    <a:pt x="36640" y="46592"/>
                    <a:pt x="24397" y="46592"/>
                  </a:cubicBezTo>
                  <a:close/>
                  <a:moveTo>
                    <a:pt x="24397" y="16838"/>
                  </a:moveTo>
                  <a:cubicBezTo>
                    <a:pt x="20229" y="16838"/>
                    <a:pt x="16838" y="20236"/>
                    <a:pt x="16838" y="24394"/>
                  </a:cubicBezTo>
                  <a:cubicBezTo>
                    <a:pt x="16838" y="28581"/>
                    <a:pt x="20229" y="31949"/>
                    <a:pt x="24397" y="31949"/>
                  </a:cubicBezTo>
                  <a:cubicBezTo>
                    <a:pt x="28567" y="31949"/>
                    <a:pt x="31961" y="28581"/>
                    <a:pt x="31961" y="24394"/>
                  </a:cubicBezTo>
                  <a:cubicBezTo>
                    <a:pt x="31961" y="20236"/>
                    <a:pt x="28564" y="16838"/>
                    <a:pt x="24397" y="168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17006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SSIST.ADDDOCREFTONEWSLIDES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LINEID" val="8B97EE410A364D61A32EBAC80617866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LINEID" val="23C714F8E7D4421DAFA3575EE3FD6BC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LINEID" val="30CF66D1C75046BFBEC037F35B96EDA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LINEID" val="46111545F43C471A993B352AE45DCF2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LINEID" val="A63B753620A649B3A620697ECF64C7AC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LINEID" val="37D2245110494F64ADDF7AB5F06E19D8"/>
</p:tagLst>
</file>

<file path=ppt/theme/theme1.xml><?xml version="1.0" encoding="utf-8"?>
<a:theme xmlns:a="http://schemas.openxmlformats.org/drawingml/2006/main" name="Office Theme">
  <a:themeElements>
    <a:clrScheme name="ALG">
      <a:dk1>
        <a:srgbClr val="262626"/>
      </a:dk1>
      <a:lt1>
        <a:sysClr val="window" lastClr="FFFFFF"/>
      </a:lt1>
      <a:dk2>
        <a:srgbClr val="4C4C4C"/>
      </a:dk2>
      <a:lt2>
        <a:srgbClr val="E7E6E6"/>
      </a:lt2>
      <a:accent1>
        <a:srgbClr val="2CD5C4"/>
      </a:accent1>
      <a:accent2>
        <a:srgbClr val="9FD8D1"/>
      </a:accent2>
      <a:accent3>
        <a:srgbClr val="157C6E"/>
      </a:accent3>
      <a:accent4>
        <a:srgbClr val="3E3935"/>
      </a:accent4>
      <a:accent5>
        <a:srgbClr val="78716C"/>
      </a:accent5>
      <a:accent6>
        <a:srgbClr val="C6C2C0"/>
      </a:accent6>
      <a:hlink>
        <a:srgbClr val="0563C1"/>
      </a:hlink>
      <a:folHlink>
        <a:srgbClr val="954F72"/>
      </a:folHlink>
    </a:clrScheme>
    <a:fontScheme name="ALG">
      <a:majorFont>
        <a:latin typeface="Lato Light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t e m p l a t e   x m l n s : x s d = " h t t p : / / w w w . w 3 . o r g / 2 0 0 1 / X M L S c h e m a "   x m l n s : x s i = " h t t p : / / w w w . w 3 . o r g / 2 0 0 1 / X M L S c h e m a - i n s t a n c e "   i d = " 7 5 f c b 6 6 3 - b 9 1 7 - 4 6 9 b - b a f 5 - e 4 4 c f 3 0 f e 2 b 7 "   n a m e = " & l t ; ? x m l   v e r s i o n = & q u o t ; 1 . 0 & q u o t ;   e n c o d i n g = & q u o t ; u t f - 1 6 & q u o t ; ? & g t ; & # x A ; & l t ; u i L o c a l i z e d S t r i n g   x m l n s : x s i = & q u o t ; h t t p : / / w w w . w 3 . o r g / 2 0 0 1 / X M L S c h e m a - i n s t a n c e & q u o t ;   x m l n s : x s d = & q u o t ; h t t p : / / w w w . w 3 . o r g / 2 0 0 1 / X M L S c h e m a & q u o t ; & g t ; & # x A ;     & l t ; t y p e & g t ; f i x e d & l t ; / t y p e & g t ; & # x A ;     & l t ; t e x t & g t ; P o w e r P o i n t & l t ; / t e x t & g t ; & # x A ; & l t ; / u i L o c a l i z e d S t r i n g & g t ; "   d o c u m e n t I d = " 1 f 6 a 7 4 5 e - 8 c f a - 4 6 0 5 - 9 9 7 2 - 2 3 9 0 e 6 a 4 0 4 b 7 "   t e m p l a t e F u l l N a m e = " C : \ P r o g r a m D a t a \ I p h e l i o n \ O u t l i n e \ T e m p l a t e s \ A L G   P o w e r P o i n t   1 6 - 9 . p o t x "   v e r s i o n = " 0 "   s c h e m a V e r s i o n = " 1 "   w o r d V e r s i o n = " 1 4 . 0 "   l a n g u a g e I s o = " e n - I E "   o f f i c e I d = " 8 0 b 4 1 5 4 1 - e 7 a e - 4 f d f - 8 e 6 b - a 9 4 c 0 0 6 f 2 c 8 c "   h e l p U r l = " & l t ; ? x m l   v e r s i o n = & q u o t ; 1 . 0 & q u o t ;   e n c o d i n g = & q u o t ; u t f - 1 6 & q u o t ; ? & g t ; & # x A ; & l t ; u i L o c a l i z e d S t r i n g   x m l n s : x s i = & q u o t ; h t t p : / / w w w . w 3 . o r g / 2 0 0 1 / X M L S c h e m a - i n s t a n c e & q u o t ;   x m l n s : x s d = & q u o t ; h t t p : / / w w w . w 3 . o r g / 2 0 0 1 / X M L S c h e m a & q u o t ; & g t ; & # x A ;     & l t ; t y p e & g t ; f i x e d & l t ; / t y p e & g t ; & # x A ;     & l t ; t e x t   / & g t ; & # x A ; & l t ; / u i L o c a l i z e d S t r i n g & g t ; "   i m p o r t D a t a = " f a l s e "   w i z a r d H e i g h t = " 0 "   w i z a r d W i d t h = " 0 "   w i z a r d P a n e l W i d t h = " 0 "   h i d e W i z a r d I f V a l i d = " f a l s e "   h i d e A u t h o r = " f a l s e "   w i z a r d T a b P o s i t i o n = " n o n e "   x m l n s = " h t t p : / / i p h e l i o n . c o m / w o r d / o u t l i n e / " >  
     < a u t h o r >  
         < l o c a l i z e d P r o f i l e s / >  
         < f r o m S e a r c h C o n t a c t > t r u e < / f r o m S e a r c h C o n t a c t >  
         < i d > f 1 0 2 d c 1 1 - b 4 7 7 - 4 5 6 5 - b 1 5 0 - d a c a f 9 b b a f d 8 < / i d >  
         < n a m e > L o u i s e   B y r n e < / n a m e >  
         < i n i t i a l s / >  
         < p r i m a r y O f f i c e > D u b l i n < / p r i m a r y O f f i c e >  
         < p r i m a r y O f f i c e I d > 8 0 b 4 1 5 4 1 - e 7 a e - 4 f d f - 8 e 6 b - a 9 4 c 0 0 6 f 2 c 8 c < / p r i m a r y O f f i c e I d >  
         < p r i m a r y L a n g u a g e I s o > e n - I E < / p r i m a r y L a n g u a g e I s o >  
         < p h o n e N u m b e r F o r m a t > + 3 5 3   1   6 4 9   X X X X < / p h o n e N u m b e r F o r m a t >  
         < f a x N u m b e r F o r m a t > + 3 5 3   1   6 4 9   X X X X < / f a x N u m b e r F o r m a t >  
         < m o b i l e N u m b e r F o r m a t / >  
         < j o b D e s c r i p t i o n > A s s o c i a t e < / j o b D e s c r i p t i o n >  
         < d e p a r t m e n t > L i t i g a t i o n < / d e p a r t m e n t >  
         < e m a i l > l m b y r n e @ a l g o o d b o d y . c o m < / e m a i l >  
         < r a w D i r e c t L i n e > 3 5 3 1 6 4 9 2 1 0 4 < / r a w D i r e c t L i n e >  
         < r a w D i r e c t F a x > 3 5 3 1 6 4 9 < / r a w D i r e c t F a x >  
         < m o b i l e / >  
         < l o g i n > l m b y r n e < / l o g i n >  
         < e m p l y e e I d / >  
         < b a r R e g i s t r a t i o n s / >  
     < / a u t h o r >  
     < c o n t e n t C o n t r o l s >  
         < c o n t e n t C o n t r o l   i d = " 8 b 9 7 e e 4 1 - 0 a 3 6 - 4 d 6 1 - a 3 2 e - b a c 8 0 6 1 7 8 6 6 7 "   n a m e = " c o v e r . I m a g e P a t h 1 "   a s s e m b l y = " I p h e l i o n . O u t l i n e . P o w e r P o i n t . d l l "   t y p e = " I p h e l i o n . O u t l i n e . P o w e r P o i n t . R e n d e r e r s . I m a g e R e n d e r e r "   o r d e r = " 3 "   a c t i v e = " t r u e "   e n t i t y I d = " e 5 7 0 6 3 a a - 5 2 0 1 - 4 a c 1 - b d 7 c - a 5 5 e 5 c 8 1 f 1 a f "   f i e l d I d = " a 8 9 2 6 b a 1 - 7 2 1 c - 4 0 c 7 - b 5 1 2 - 8 6 f 2 f 6 e b 9 b 5 5 "   p a r e n t I d = " 0 0 0 0 0 0 0 0 - 0 0 0 0 - 0 0 0 0 - 0 0 0 0 - 0 0 0 0 0 0 0 0 0 0 0 0 "   l e v e l O r d e r = " 1 0 0 "   c o n t r o l T y p e = " p l a i n T e x t "   c o n t r o l E d i t T y p e = " i n l i n e "   e n c l o s i n g B o o k m a r k = " f a l s e "   f o r m a t E v a l u a t o r T y p e = " e x p r e s s i o n "   t e x t C a s e = " i g n o r e C a s e "   r e m o v e C o n t r o l = " f a l s e "   i g n o r e F o r m a t I f E m p t y = " f a l s e " >  
             < p a r a m e t e r s >  
                 < p a r a m e t e r   i d = " d 2 1 2 5 b 5 a - 2 0 a 0 - 4 9 7 6 - b d 7 6 - 9 e 1 5 1 e 9 c 4 6 d a "   n a m e = " U n i t   t y p e "   t y p e = " "   o r d e r = " 1 "   k e y = " u n i t T y p e T y p e "   v a l u e = " C e n t i m e t e r s "   g r o u p = " S i z e "   g r o u p O r d e r = " - 1 "   i s G e n e r a t e d = " f a l s e " / >  
                 < p a r a m e t e r   i d = " a 0 a 5 7 f f b - d 2 3 0 - 4 7 0 b - b 8 0 1 - c b 0 8 a 1 f 6 f 4 b 9 "   n a m e = " Z   o r d e r "   t y p e = " I p h e l i o n . O u t l i n e . P o w e r P o i n t . R e n d e r e r s . Z O r d e r ,   I p h e l i o n . O u t l i n e . P o w e r P o i n t ,   V e r s i o n = 1 . 7 . 8 . 5 ,   C u l t u r e = n e u t r a l ,   P u b l i c K e y T o k e n = n u l l "   o r d e r = " 4 "   k e y = " z O r d e r "   v a l u e = " S e n d T o B a c k "   g r o u p = " P o s i t i o n "   g r o u p O r d e r = " - 1 "   i s G e n e r a t e d = " f a l s e " / >  
                 < p a r a m e t e r   i d = " c 7 a 6 e d 9 0 - d e 3 6 - 4 d 2 6 - a 8 0 4 - 7 f 8 3 4 a 7 c b 8 d 1 "   n a m e = " D e l e t e   i f   e m p t y "   t y p e = " S y s t e m . B o o l e a n ,   m s c o r l i b ,   V e r s i o n = 4 . 0 . 0 . 0 ,   C u l t u r e = n e u t r a l ,   P u b l i c K e y T o k e n = b 7 7 a 5 c 5 6 1 9 3 4 e 0 8 9 "   o r d e r = " 9 9 9 "   k e y = " d e l e t e I f E m p t y "   v a l u e = " F a l s e "   g r o u p O r d e r = " - 1 "   i s G e n e r a t e d = " f a l s e " / >  
                 < p a r a m e t e r   i d = " 0 4 a b 4 0 7 c - 7 a 9 5 - 4 d f f - 9 8 8 e - b 7 8 4 2 8 e a 7 9 1 e "   n a m e = " F i e l d   i n d e x "   t y p e = " S y s t e m . I n t 3 2 ,   m s c o r l i b ,   V e r s i o n = 4 . 0 . 0 . 0 ,   C u l t u r e = n e u t r a l ,   P u b l i c K e y T o k e n = b 7 7 a 5 c 5 6 1 9 3 4 e 0 8 9 "   o r d e r = " 9 9 9 "   k e y = " i n d e x "   v a l u e = " "   g r o u p O r d e r = " - 1 "   i s G e n e r a t e d = " f a l s e " / >  
                 < p a r a m e t e r   i d = " 1 5 0 b 4 2 1 3 - f 4 c 3 - 4 b b 9 - 9 d 9 8 - d 4 e f 2 c 3 d e 2 d a "   n a m e = " H e i g h t "   t y p e = " S y s t e m . S i n g l e ,   m s c o r l i b ,   V e r s i o n = 4 . 0 . 0 . 0 ,   C u l t u r e = n e u t r a l ,   P u b l i c K e y T o k e n = b 7 7 a 5 c 5 6 1 9 3 4 e 0 8 9 "   o r d e r = " 9 9 9 "   k e y = " h e i g h t "   v a l u e = " 1 9 . 0 5 "   g r o u p = " S i z e "   g r o u p O r d e r = " - 1 "   i s G e n e r a t e d = " f a l s e " / >  
                 < p a r a m e t e r   i d = " 1 e a 7 c e 9 7 - e f 7 b - 4 2 8 6 - 8 3 b 7 - 1 f 9 7 e 9 5 f 2 b 4 e "   n a m e = " L o c k   a s p e c t   r a t i o "   t y p e = " S y s t e m . B o o l e a n ,   m s c o r l i b ,   V e r s i o n = 4 . 0 . 0 . 0 ,   C u l t u r e = n e u t r a l ,   P u b l i c K e y T o k e n = b 7 7 a 5 c 5 6 1 9 3 4 e 0 8 9 "   o r d e r = " 9 9 9 "   k e y = " l o c k A s p e c t R a t i o "   v a l u e = " T r u e "   g r o u p O r d e r = " - 1 "   i s G e n e r a t e d = " f a l s e " / >  
                 < p a r a m e t e r   i d = " 5 e e d 6 5 4 c - 2 d b 2 - 4 c 3 8 - b a 1 d - a 4 e 8 c 5 4 6 0 a 8 7 "   n a m e = " W i d t h "   t y p e = " S y s t e m . S i n g l e ,   m s c o r l i b ,   V e r s i o n = 4 . 0 . 0 . 0 ,   C u l t u r e = n e u t r a l ,   P u b l i c K e y T o k e n = b 7 7 a 5 c 5 6 1 9 3 4 e 0 8 9 "   o r d e r = " 9 9 9 "   k e y = " w i d t h "   v a l u e = " 3 3 . 8 7 "   g r o u p = " S i z e "   g r o u p O r d e r = " - 1 "   i s G e n e r a t e d = " f a l s e " / >  
             < / p a r a m e t e r s >  
         < / c o n t e n t C o n t r o l >  
         < c o n t e n t C o n t r o l   i d = " 3 0 c f 6 6 d 1 - c 7 5 0 - 4 6 b f - b e c 0 - 3 7 f 3 5 b 9 6 e d a e "   n a m e = " c o v e r . I m a g e P a t h 2 "   a s s e m b l y = " I p h e l i o n . O u t l i n e . P o w e r P o i n t . d l l "   t y p e = " I p h e l i o n . O u t l i n e . P o w e r P o i n t . R e n d e r e r s . I m a g e R e n d e r e r "   o r d e r = " 3 "   a c t i v e = " t r u e "   e n t i t y I d = " e 5 7 0 6 3 a a - 5 2 0 1 - 4 a c 1 - b d 7 c - a 5 5 e 5 c 8 1 f 1 a f "   f i e l d I d = " a 8 9 2 6 b a 1 - 7 2 1 c - 4 0 c 7 - b 5 1 2 - 8 6 f 2 f 6 e b 9 b 5 5 "   p a r e n t I d = " 0 0 0 0 0 0 0 0 - 0 0 0 0 - 0 0 0 0 - 0 0 0 0 - 0 0 0 0 0 0 0 0 0 0 0 0 "   l e v e l O r d e r = " 1 0 0 "   c o n t r o l T y p e = " p l a i n T e x t "   c o n t r o l E d i t T y p e = " i n l i n e "   e n c l o s i n g B o o k m a r k = " f a l s e "   f o r m a t E v a l u a t o r T y p e = " e x p r e s s i o n "   t e x t C a s e = " i g n o r e C a s e "   r e m o v e C o n t r o l = " f a l s e "   i g n o r e F o r m a t I f E m p t y = " f a l s e " >  
             < p a r a m e t e r s >  
                 < p a r a m e t e r   i d = " 4 b 8 8 e c 4 1 - a 7 8 1 - 4 7 b a - b 6 9 6 - 8 9 1 8 e 3 8 5 6 4 1 9 "   n a m e = " U n i t   t y p e "   t y p e = " "   o r d e r = " 1 "   k e y = " u n i t T y p e T y p e "   v a l u e = " C e n t i m e t e r s "   g r o u p = " S i z e "   g r o u p O r d e r = " - 1 "   i s G e n e r a t e d = " f a l s e " / >  
                 < p a r a m e t e r   i d = " a e 3 2 e e 2 4 - c 6 8 0 - 4 d b 3 - 9 7 a 7 - 2 a f 8 4 5 b c 6 4 a d "   n a m e = " Z   o r d e r "   t y p e = " I p h e l i o n . O u t l i n e . P o w e r P o i n t . R e n d e r e r s . Z O r d e r ,   I p h e l i o n . O u t l i n e . P o w e r P o i n t ,   V e r s i o n = 1 . 7 . 8 . 5 ,   C u l t u r e = n e u t r a l ,   P u b l i c K e y T o k e n = n u l l "   o r d e r = " 4 "   k e y = " z O r d e r "   v a l u e = " S e n d T o B a c k "   g r o u p = " P o s i t i o n "   g r o u p O r d e r = " - 1 "   i s G e n e r a t e d = " f a l s e " / >  
                 < p a r a m e t e r   i d = " 0 c b d 3 8 c c - 4 0 b 1 - 4 6 a 4 - 8 d b 8 - 8 f e 2 9 8 4 7 4 2 6 2 "   n a m e = " D e l e t e   i f   e m p t y "   t y p e = " S y s t e m . B o o l e a n ,   m s c o r l i b ,   V e r s i o n = 4 . 0 . 0 . 0 ,   C u l t u r e = n e u t r a l ,   P u b l i c K e y T o k e n = b 7 7 a 5 c 5 6 1 9 3 4 e 0 8 9 "   o r d e r = " 9 9 9 "   k e y = " d e l e t e I f E m p t y "   v a l u e = " F a l s e "   g r o u p O r d e r = " - 1 "   i s G e n e r a t e d = " f a l s e " / >  
                 < p a r a m e t e r   i d = " 6 a e d 0 8 1 8 - 4 6 0 7 - 4 5 4 6 - a f 9 5 - a f 7 0 0 3 c 3 2 c d 9 "   n a m e = " F i e l d   i n d e x "   t y p e = " S y s t e m . I n t 3 2 ,   m s c o r l i b ,   V e r s i o n = 4 . 0 . 0 . 0 ,   C u l t u r e = n e u t r a l ,   P u b l i c K e y T o k e n = b 7 7 a 5 c 5 6 1 9 3 4 e 0 8 9 "   o r d e r = " 9 9 9 "   k e y = " i n d e x "   v a l u e = " "   g r o u p O r d e r = " - 1 "   i s G e n e r a t e d = " f a l s e " / >  
                 < p a r a m e t e r   i d = " 9 2 0 0 f 5 1 b - 6 d 4 a - 4 1 a e - 8 4 2 b - a 2 c 1 b 8 c 6 4 6 1 8 "   n a m e = " H e i g h t "   t y p e = " S y s t e m . S i n g l e ,   m s c o r l i b ,   V e r s i o n = 4 . 0 . 0 . 0 ,   C u l t u r e = n e u t r a l ,   P u b l i c K e y T o k e n = b 7 7 a 5 c 5 6 1 9 3 4 e 0 8 9 "   o r d e r = " 9 9 9 "   k e y = " h e i g h t "   v a l u e = " 1 9 . 0 5 "   g r o u p = " S i z e "   g r o u p O r d e r = " - 1 "   i s G e n e r a t e d = " f a l s e " / >  
                 < p a r a m e t e r   i d = " e 0 b 0 5 a 7 9 - 7 7 f e - 4 1 0 a - b d 0 b - 8 1 7 3 f e 7 f 8 8 a 6 "   n a m e = " L o c k   a s p e c t   r a t i o "   t y p e = " S y s t e m . B o o l e a n ,   m s c o r l i b ,   V e r s i o n = 4 . 0 . 0 . 0 ,   C u l t u r e = n e u t r a l ,   P u b l i c K e y T o k e n = b 7 7 a 5 c 5 6 1 9 3 4 e 0 8 9 "   o r d e r = " 9 9 9 "   k e y = " l o c k A s p e c t R a t i o "   v a l u e = " T r u e "   g r o u p O r d e r = " - 1 "   i s G e n e r a t e d = " f a l s e " / >  
                 < p a r a m e t e r   i d = " d 2 8 3 8 b 6 0 - 1 3 a f - 4 7 a 2 - b e d 1 - 7 1 c e 5 e 8 2 1 9 e 7 "   n a m e = " W i d t h "   t y p e = " S y s t e m . S i n g l e ,   m s c o r l i b ,   V e r s i o n = 4 . 0 . 0 . 0 ,   C u l t u r e = n e u t r a l ,   P u b l i c K e y T o k e n = b 7 7 a 5 c 5 6 1 9 3 4 e 0 8 9 "   o r d e r = " 9 9 9 "   k e y = " w i d t h "   v a l u e = " 3 3 . 8 7 "   g r o u p = " S i z e "   g r o u p O r d e r = " - 1 "   i s G e n e r a t e d = " f a l s e " / >  
             < / p a r a m e t e r s >  
         < / c o n t e n t C o n t r o l >  
         < c o n t e n t C o n t r o l   i d = " 4 6 1 1 1 5 4 5 - f 4 3 c - 4 7 1 a - 9 9 3 b - 3 5 2 a e 4 5 d c f 2 5 "   n a m e = " c o v e r . I m a g e P a t h 3 "   a s s e m b l y = " I p h e l i o n . O u t l i n e . P o w e r P o i n t . d l l "   t y p e = " I p h e l i o n . O u t l i n e . P o w e r P o i n t . R e n d e r e r s . I m a g e R e n d e r e r "   o r d e r = " 3 "   a c t i v e = " t r u e "   e n t i t y I d = " e 5 7 0 6 3 a a - 5 2 0 1 - 4 a c 1 - b d 7 c - a 5 5 e 5 c 8 1 f 1 a f "   f i e l d I d = " a 8 9 2 6 b a 1 - 7 2 1 c - 4 0 c 7 - b 5 1 2 - 8 6 f 2 f 6 e b 9 b 5 5 "   p a r e n t I d = " 0 0 0 0 0 0 0 0 - 0 0 0 0 - 0 0 0 0 - 0 0 0 0 - 0 0 0 0 0 0 0 0 0 0 0 0 "   l e v e l O r d e r = " 1 0 0 "   c o n t r o l T y p e = " p l a i n T e x t "   c o n t r o l E d i t T y p e = " i n l i n e "   e n c l o s i n g B o o k m a r k = " f a l s e "   f o r m a t E v a l u a t o r T y p e = " e x p r e s s i o n "   t e x t C a s e = " i g n o r e C a s e "   r e m o v e C o n t r o l = " f a l s e "   i g n o r e F o r m a t I f E m p t y = " f a l s e " >  
             < p a r a m e t e r s >  
                 < p a r a m e t e r   i d = " 3 c 6 e 0 a b e - c 6 0 2 - 4 7 d a - 8 3 b 1 - 0 9 3 6 d 1 8 2 7 1 a 3 "   n a m e = " U n i t   t y p e "   t y p e = " "   o r d e r = " 1 "   k e y = " u n i t T y p e T y p e "   v a l u e = " C e n t i m e t e r s "   g r o u p = " S i z e "   g r o u p O r d e r = " - 1 "   i s G e n e r a t e d = " f a l s e " / >  
                 < p a r a m e t e r   i d = " 0 f 4 2 b f e c - b 7 8 f - 4 9 8 6 - b c e 6 - 2 f 9 6 f a 5 0 0 8 9 5 "   n a m e = " Z   o r d e r "   t y p e = " I p h e l i o n . O u t l i n e . P o w e r P o i n t . R e n d e r e r s . Z O r d e r ,   I p h e l i o n . O u t l i n e . P o w e r P o i n t ,   V e r s i o n = 1 . 7 . 8 . 5 ,   C u l t u r e = n e u t r a l ,   P u b l i c K e y T o k e n = n u l l "   o r d e r = " 4 "   k e y = " z O r d e r "   v a l u e = " S e n d T o B a c k "   g r o u p = " P o s i t i o n "   g r o u p O r d e r = " - 1 "   i s G e n e r a t e d = " f a l s e " / >  
                 < p a r a m e t e r   i d = " a b f a c 6 7 f - d 7 6 8 - 4 f 0 5 - 8 2 3 e - 2 8 c 2 b 8 3 d c c 0 e "   n a m e = " D e l e t e   i f   e m p t y "   t y p e = " S y s t e m . B o o l e a n ,   m s c o r l i b ,   V e r s i o n = 4 . 0 . 0 . 0 ,   C u l t u r e = n e u t r a l ,   P u b l i c K e y T o k e n = b 7 7 a 5 c 5 6 1 9 3 4 e 0 8 9 "   o r d e r = " 9 9 9 "   k e y = " d e l e t e I f E m p t y "   v a l u e = " F a l s e "   g r o u p O r d e r = " - 1 "   i s G e n e r a t e d = " f a l s e " / >  
                 < p a r a m e t e r   i d = " 0 3 9 1 d 9 e c - 1 1 6 a - 4 3 7 e - b 1 9 b - 2 8 9 b 2 3 e 4 2 4 f c "   n a m e = " F i e l d   i n d e x "   t y p e = " S y s t e m . I n t 3 2 ,   m s c o r l i b ,   V e r s i o n = 4 . 0 . 0 . 0 ,   C u l t u r e = n e u t r a l ,   P u b l i c K e y T o k e n = b 7 7 a 5 c 5 6 1 9 3 4 e 0 8 9 "   o r d e r = " 9 9 9 "   k e y = " i n d e x "   v a l u e = " "   g r o u p O r d e r = " - 1 "   i s G e n e r a t e d = " f a l s e " / >  
                 < p a r a m e t e r   i d = " d 5 3 8 2 f a 0 - 4 a 1 1 - 4 a a 0 - a 9 9 4 - 4 0 5 d e f 9 e 0 e 5 c "   n a m e = " H e i g h t "   t y p e = " S y s t e m . S i n g l e ,   m s c o r l i b ,   V e r s i o n = 4 . 0 . 0 . 0 ,   C u l t u r e = n e u t r a l ,   P u b l i c K e y T o k e n = b 7 7 a 5 c 5 6 1 9 3 4 e 0 8 9 "   o r d e r = " 9 9 9 "   k e y = " h e i g h t "   v a l u e = " 1 9 . 0 5 "   g r o u p = " S i z e "   g r o u p O r d e r = " - 1 "   i s G e n e r a t e d = " f a l s e " / >  
                 < p a r a m e t e r   i d = " f 1 2 a d 1 7 4 - d 5 9 c - 4 5 6 3 - a 2 3 2 - 4 a 7 9 a f 3 b 2 2 c 2 "   n a m e = " L o c k   a s p e c t   r a t i o "   t y p e = " S y s t e m . B o o l e a n ,   m s c o r l i b ,   V e r s i o n = 4 . 0 . 0 . 0 ,   C u l t u r e = n e u t r a l ,   P u b l i c K e y T o k e n = b 7 7 a 5 c 5 6 1 9 3 4 e 0 8 9 "   o r d e r = " 9 9 9 "   k e y = " l o c k A s p e c t R a t i o "   v a l u e = " T r u e "   g r o u p O r d e r = " - 1 "   i s G e n e r a t e d = " f a l s e " / >  
                 < p a r a m e t e r   i d = " 5 b 7 c 4 9 d 9 - 1 c e b - 4 5 d 5 - b 7 1 c - b 5 e f 3 0 0 9 b b a 9 "   n a m e = " W i d t h "   t y p e = " S y s t e m . S i n g l e ,   m s c o r l i b ,   V e r s i o n = 4 . 0 . 0 . 0 ,   C u l t u r e = n e u t r a l ,   P u b l i c K e y T o k e n = b 7 7 a 5 c 5 6 1 9 3 4 e 0 8 9 "   o r d e r = " 9 9 9 "   k e y = " w i d t h "   v a l u e = " 3 3 . 8 7 "   g r o u p = " S i z e "   g r o u p O r d e r = " - 1 "   i s G e n e r a t e d = " f a l s e " / >  
             < / p a r a m e t e r s >  
         < / c o n t e n t C o n t r o l >  
         < c o n t e n t C o n t r o l   i d = " a 6 3 b 7 5 3 6 - 2 0 a 6 - 4 9 b 3 - a 6 2 0 - 6 9 7 e c f 6 4 c 7 a c "   n a m e = " c o v e r . I m a g e P a t h 4 "   a s s e m b l y = " I p h e l i o n . O u t l i n e . P o w e r P o i n t . d l l "   t y p e = " I p h e l i o n . O u t l i n e . P o w e r P o i n t . R e n d e r e r s . I m a g e R e n d e r e r "   o r d e r = " 3 "   a c t i v e = " t r u e "   e n t i t y I d = " e 5 7 0 6 3 a a - 5 2 0 1 - 4 a c 1 - b d 7 c - a 5 5 e 5 c 8 1 f 1 a f "   f i e l d I d = " a 8 9 2 6 b a 1 - 7 2 1 c - 4 0 c 7 - b 5 1 2 - 8 6 f 2 f 6 e b 9 b 5 5 "   p a r e n t I d = " 0 0 0 0 0 0 0 0 - 0 0 0 0 - 0 0 0 0 - 0 0 0 0 - 0 0 0 0 0 0 0 0 0 0 0 0 "   l e v e l O r d e r = " 1 0 0 "   c o n t r o l T y p e = " p l a i n T e x t "   c o n t r o l E d i t T y p e = " i n l i n e "   e n c l o s i n g B o o k m a r k = " f a l s e "   f o r m a t E v a l u a t o r T y p e = " e x p r e s s i o n "   t e x t C a s e = " i g n o r e C a s e "   r e m o v e C o n t r o l = " f a l s e "   i g n o r e F o r m a t I f E m p t y = " f a l s e " >  
             < p a r a m e t e r s >  
                 < p a r a m e t e r   i d = " e b 5 4 3 e 3 0 - 7 0 0 2 - 4 8 e c - a 4 0 0 - 2 a b 3 4 1 f 7 3 9 e 8 "   n a m e = " U n i t   t y p e "   t y p e = " "   o r d e r = " 1 "   k e y = " u n i t T y p e T y p e "   v a l u e = " C e n t i m e t e r s "   g r o u p = " S i z e "   g r o u p O r d e r = " - 1 "   i s G e n e r a t e d = " f a l s e " / >  
                 < p a r a m e t e r   i d = " 4 a 8 9 a 8 2 8 - 0 c b 8 - 4 7 6 9 - a 1 4 7 - 8 1 a f 4 6 f 0 7 5 9 b "   n a m e = " Z   o r d e r "   t y p e = " I p h e l i o n . O u t l i n e . P o w e r P o i n t . R e n d e r e r s . Z O r d e r ,   I p h e l i o n . O u t l i n e . P o w e r P o i n t ,   V e r s i o n = 1 . 7 . 8 . 5 ,   C u l t u r e = n e u t r a l ,   P u b l i c K e y T o k e n = n u l l "   o r d e r = " 4 "   k e y = " z O r d e r "   v a l u e = " S e n d T o B a c k "   g r o u p = " P o s i t i o n "   g r o u p O r d e r = " - 1 "   i s G e n e r a t e d = " f a l s e " / >  
                 < p a r a m e t e r   i d = " 3 1 3 e f b d d - d 0 6 5 - 4 7 5 7 - 9 2 9 e - 6 b 8 b 2 7 e 2 0 e a 5 "   n a m e = " D e l e t e   i f   e m p t y "   t y p e = " S y s t e m . B o o l e a n ,   m s c o r l i b ,   V e r s i o n = 4 . 0 . 0 . 0 ,   C u l t u r e = n e u t r a l ,   P u b l i c K e y T o k e n = b 7 7 a 5 c 5 6 1 9 3 4 e 0 8 9 "   o r d e r = " 9 9 9 "   k e y = " d e l e t e I f E m p t y "   v a l u e = " F a l s e "   g r o u p O r d e r = " - 1 "   i s G e n e r a t e d = " f a l s e " / >  
                 < p a r a m e t e r   i d = " d 2 7 3 f c 4 7 - 6 d c 8 - 4 d 2 b - 8 4 b 0 - d 0 d 1 a 8 9 7 d 7 8 d "   n a m e = " F i e l d   i n d e x "   t y p e = " S y s t e m . I n t 3 2 ,   m s c o r l i b ,   V e r s i o n = 4 . 0 . 0 . 0 ,   C u l t u r e = n e u t r a l ,   P u b l i c K e y T o k e n = b 7 7 a 5 c 5 6 1 9 3 4 e 0 8 9 "   o r d e r = " 9 9 9 "   k e y = " i n d e x "   v a l u e = " "   g r o u p O r d e r = " - 1 "   i s G e n e r a t e d = " f a l s e " / >  
                 < p a r a m e t e r   i d = " c e e e 3 9 7 7 - 4 4 9 3 - 4 6 2 1 - 8 6 e 3 - b d 0 5 f 1 0 e 3 9 8 8 "   n a m e = " H e i g h t "   t y p e = " S y s t e m . S i n g l e ,   m s c o r l i b ,   V e r s i o n = 4 . 0 . 0 . 0 ,   C u l t u r e = n e u t r a l ,   P u b l i c K e y T o k e n = b 7 7 a 5 c 5 6 1 9 3 4 e 0 8 9 "   o r d e r = " 9 9 9 "   k e y = " h e i g h t "   v a l u e = " 1 9 . 0 5 "   g r o u p = " S i z e "   g r o u p O r d e r = " - 1 "   i s G e n e r a t e d = " f a l s e " / >  
                 < p a r a m e t e r   i d = " 8 8 1 f f b 7 b - 6 7 9 9 - 4 c 8 b - b 1 0 f - 3 4 c c 8 4 1 8 5 b d c "   n a m e = " L o c k   a s p e c t   r a t i o "   t y p e = " S y s t e m . B o o l e a n ,   m s c o r l i b ,   V e r s i o n = 4 . 0 . 0 . 0 ,   C u l t u r e = n e u t r a l ,   P u b l i c K e y T o k e n = b 7 7 a 5 c 5 6 1 9 3 4 e 0 8 9 "   o r d e r = " 9 9 9 "   k e y = " l o c k A s p e c t R a t i o "   v a l u e = " T r u e "   g r o u p O r d e r = " - 1 "   i s G e n e r a t e d = " f a l s e " / >  
                 < p a r a m e t e r   i d = " a 4 1 5 3 7 6 1 - 8 4 a 7 - 4 9 c d - b 9 3 d - 9 4 f 4 4 f 6 e 0 6 0 0 "   n a m e = " W i d t h "   t y p e = " S y s t e m . S i n g l e ,   m s c o r l i b ,   V e r s i o n = 4 . 0 . 0 . 0 ,   C u l t u r e = n e u t r a l ,   P u b l i c K e y T o k e n = b 7 7 a 5 c 5 6 1 9 3 4 e 0 8 9 "   o r d e r = " 9 9 9 "   k e y = " w i d t h "   v a l u e = " 3 3 . 8 7 "   g r o u p = " S i z e "   g r o u p O r d e r = " - 1 "   i s G e n e r a t e d = " f a l s e " / >  
             < / p a r a m e t e r s >  
         < / c o n t e n t C o n t r o l >  
         < c o n t e n t C o n t r o l   i d = " 3 7 d 2 2 4 5 1 - 1 0 4 9 - 4 f 6 4 - a d d f - 7 a b 5 f 0 6 e 1 9 d 8 "   n a m e = " c o v e r . I m a g e P a t h 5 "   a s s e m b l y = " I p h e l i o n . O u t l i n e . P o w e r P o i n t . d l l "   t y p e = " I p h e l i o n . O u t l i n e . P o w e r P o i n t . R e n d e r e r s . I m a g e R e n d e r e r "   o r d e r = " 3 "   a c t i v e = " t r u e "   e n t i t y I d = " e 5 7 0 6 3 a a - 5 2 0 1 - 4 a c 1 - b d 7 c - a 5 5 e 5 c 8 1 f 1 a f "   f i e l d I d = " a 8 9 2 6 b a 1 - 7 2 1 c - 4 0 c 7 - b 5 1 2 - 8 6 f 2 f 6 e b 9 b 5 5 "   p a r e n t I d = " 0 0 0 0 0 0 0 0 - 0 0 0 0 - 0 0 0 0 - 0 0 0 0 - 0 0 0 0 0 0 0 0 0 0 0 0 "   l e v e l O r d e r = " 1 0 0 "   c o n t r o l T y p e = " p l a i n T e x t "   c o n t r o l E d i t T y p e = " i n l i n e "   e n c l o s i n g B o o k m a r k = " f a l s e "   f o r m a t E v a l u a t o r T y p e = " e x p r e s s i o n "   t e x t C a s e = " i g n o r e C a s e "   r e m o v e C o n t r o l = " f a l s e "   i g n o r e F o r m a t I f E m p t y = " f a l s e " >  
             < p a r a m e t e r s >  
                 < p a r a m e t e r   i d = " 2 2 6 8 3 a c 1 - c b d 1 - 4 c a 3 - a c 9 b - 0 d 7 0 b 2 2 3 e 7 1 a "   n a m e = " U n i t   t y p e "   t y p e = " "   o r d e r = " 1 "   k e y = " u n i t T y p e T y p e "   v a l u e = " C e n t i m e t e r s "   g r o u p = " S i z e "   g r o u p O r d e r = " - 1 "   i s G e n e r a t e d = " f a l s e " / >  
                 < p a r a m e t e r   i d = " a c 2 d b e 4 7 - 7 b 0 b - 4 7 f 9 - b d 1 2 - c 0 9 f 8 a 8 f 3 8 9 6 "   n a m e = " Z   o r d e r "   t y p e = " I p h e l i o n . O u t l i n e . P o w e r P o i n t . R e n d e r e r s . Z O r d e r ,   I p h e l i o n . O u t l i n e . P o w e r P o i n t ,   V e r s i o n = 1 . 7 . 8 . 5 ,   C u l t u r e = n e u t r a l ,   P u b l i c K e y T o k e n = n u l l "   o r d e r = " 4 "   k e y = " z O r d e r "   v a l u e = " S e n d T o B a c k "   g r o u p = " P o s i t i o n "   g r o u p O r d e r = " - 1 "   i s G e n e r a t e d = " f a l s e " / >  
                 < p a r a m e t e r   i d = " b 6 5 a 2 a d 3 - 8 3 4 7 - 4 4 9 5 - a 2 e 1 - e 1 d 0 7 2 e c 3 1 9 3 "   n a m e = " D e l e t e   i f   e m p t y "   t y p e = " S y s t e m . B o o l e a n ,   m s c o r l i b ,   V e r s i o n = 4 . 0 . 0 . 0 ,   C u l t u r e = n e u t r a l ,   P u b l i c K e y T o k e n = b 7 7 a 5 c 5 6 1 9 3 4 e 0 8 9 "   o r d e r = " 9 9 9 "   k e y = " d e l e t e I f E m p t y "   v a l u e = " F a l s e "   g r o u p O r d e r = " - 1 "   i s G e n e r a t e d = " f a l s e " / >  
                 < p a r a m e t e r   i d = " 4 0 d 8 3 7 a e - d 2 8 3 - 4 2 0 e - b 0 a 6 - 8 7 f 1 9 8 1 7 4 d 5 c "   n a m e = " F i e l d   i n d e x "   t y p e = " S y s t e m . I n t 3 2 ,   m s c o r l i b ,   V e r s i o n = 4 . 0 . 0 . 0 ,   C u l t u r e = n e u t r a l ,   P u b l i c K e y T o k e n = b 7 7 a 5 c 5 6 1 9 3 4 e 0 8 9 "   o r d e r = " 9 9 9 "   k e y = " i n d e x "   v a l u e = " "   g r o u p O r d e r = " - 1 "   i s G e n e r a t e d = " f a l s e " / >  
                 < p a r a m e t e r   i d = " e 8 c c f 2 e 6 - 7 f f 1 - 4 d 6 1 - a a f 1 - 0 8 9 0 1 d f 9 a a d 0 "   n a m e = " H e i g h t "   t y p e = " S y s t e m . S i n g l e ,   m s c o r l i b ,   V e r s i o n = 4 . 0 . 0 . 0 ,   C u l t u r e = n e u t r a l ,   P u b l i c K e y T o k e n = b 7 7 a 5 c 5 6 1 9 3 4 e 0 8 9 "   o r d e r = " 9 9 9 "   k e y = " h e i g h t "   v a l u e = " 1 9 . 0 5 "   g r o u p = " S i z e "   g r o u p O r d e r = " - 1 "   i s G e n e r a t e d = " f a l s e " / >  
                 < p a r a m e t e r   i d = " 8 7 3 d a 3 a 6 - c 0 d f - 4 2 7 2 - 9 e 8 1 - 0 e b 7 f 5 2 1 c 0 2 5 "   n a m e = " L o c k   a s p e c t   r a t i o "   t y p e = " S y s t e m . B o o l e a n ,   m s c o r l i b ,   V e r s i o n = 4 . 0 . 0 . 0 ,   C u l t u r e = n e u t r a l ,   P u b l i c K e y T o k e n = b 7 7 a 5 c 5 6 1 9 3 4 e 0 8 9 "   o r d e r = " 9 9 9 "   k e y = " l o c k A s p e c t R a t i o "   v a l u e = " T r u e "   g r o u p O r d e r = " - 1 "   i s G e n e r a t e d = " f a l s e " / >  
                 < p a r a m e t e r   i d = " b a 0 6 f 8 e a - 5 0 a 1 - 4 e d c - b 3 1 4 - f 5 8 b 1 3 2 7 5 8 d a "   n a m e = " W i d t h "   t y p e = " S y s t e m . S i n g l e ,   m s c o r l i b ,   V e r s i o n = 4 . 0 . 0 . 0 ,   C u l t u r e = n e u t r a l ,   P u b l i c K e y T o k e n = b 7 7 a 5 c 5 6 1 9 3 4 e 0 8 9 "   o r d e r = " 9 9 9 "   k e y = " w i d t h "   v a l u e = " 3 3 . 8 7 "   g r o u p = " S i z e "   g r o u p O r d e r = " - 1 "   i s G e n e r a t e d = " f a l s e " / >  
             < / p a r a m e t e r s >  
         < / c o n t e n t C o n t r o l >  
         < c o n t e n t C o n t r o l   i d = " 2 3 c 7 1 4 f 8 - e 7 d 4 - 4 2 1 d - a f a 3 - 5 7 5 e e 3 f d 6 b c 3 "   n a m e = " D M S . D o c I d F o r m a t "   a s s e m b l y = " I p h e l i o n . O u t l i n e . P o w e r P o i n t . d l l "   t y p e = " I p h e l i o n . O u t l i n e . P o w e r P o i n t . R e n d e r e r s . T e x t R e n d e r e r "   o r d e r = " 3 "   a c t i v e = " t r u e "   e n t i t y I d = " 9 7 c 5 f 2 3 a - e 7 d 0 - 4 5 8 b - b 6 9 e - d 1 9 d a 6 a 6 4 f 1 3 "   f i e l d I d = " 7 2 9 0 4 a 4 7 - 5 7 8 0 - 4 5 9 c - b e 7 a - 4 4 8 f 9 a d 8 d 6 b 4 "   p a r e n t I d = " 0 0 0 0 0 0 0 0 - 0 0 0 0 - 0 0 0 0 - 0 0 0 0 - 0 0 0 0 0 0 0 0 0 0 0 0 "   l e v e l O r d e r = " 1 0 0 "   c o n t r o l T y p e = " p l a i n T e x t "   c o n t r o l E d i t T y p e = " i n l i n e "   e n c l o s i n g B o o k m a r k = " f a l s e "   f o r m a t E v a l u a t o r T y p e = " e x p r e s s i o n "   t e x t C a s e = " i g n o r e C a s e "   r e m o v e C o n t r o l = " f a l s e "   i g n o r e F o r m a t I f E m p t y = " f a l s e " >  
             < p a r a m e t e r s >  
                 < p a r a m e t e r   i d = " 7 3 f f f a 9 4 - b 2 0 2 - 4 4 5 1 - 9 8 b b - 2 f 6 e 6 c 9 8 f 8 b e "   n a m e = " D e l e t e   i f   e m p t y "   t y p e = " S y s t e m . B o o l e a n ,   m s c o r l i b ,   V e r s i o n = 4 . 0 . 0 . 0 ,   C u l t u r e = n e u t r a l ,   P u b l i c K e y T o k e n = b 7 7 a 5 c 5 6 1 9 3 4 e 0 8 9 "   o r d e r = " 9 9 9 "   k e y = " d e l e t e I f E m p t y "   v a l u e = " F a l s e "   g r o u p O r d e r = " - 1 "   i s G e n e r a t e d = " f a l s e " / >  
                 < p a r a m e t e r   i d = " 7 0 7 8 8 c 9 d - 1 1 c 0 - 4 7 4 6 - 9 a 0 a - 5 a b 4 3 8 1 2 f 1 9 a "   n a m e = " F i e l d   i n d e x "   t y p e = " S y s t e m . I n t 3 2 ,   m s c o r l i b ,   V e r s i o n = 4 . 0 . 0 . 0 ,   C u l t u r e = n e u t r a l ,   P u b l i c K e y T o k e n = b 7 7 a 5 c 5 6 1 9 3 4 e 0 8 9 "   o r d e r = " 9 9 9 "   k e y = " i n d e x "   v a l u e = " "   g r o u p O r d e r = " - 1 "   i s G e n e r a t e d = " f a l s e " / >  
                 < p a r a m e t e r   i d = " 6 8 6 d 9 7 d b - 0 2 8 1 - 4 d a 4 - 9 5 2 4 - f b f 4 3 6 3 f 6 6 0 0 "   n a m e = " P a r e n t   f i e l d   i n d e x "   t y p e = " S y s t e m . I n t 3 2 ,   m s c o r l i b ,   V e r s i o n = 4 . 0 . 0 . 0 ,   C u l t u r e = n e u t r a l ,   P u b l i c K e y T o k e n = b 7 7 a 5 c 5 6 1 9 3 4 e 0 8 9 "   o r d e r = " 9 9 9 "   k e y = " p a r e n t I n d e x "   v a l u e = " "   g r o u p O r d e r = " - 1 "   i s G e n e r a t e d = " f a l s e " / >  
             < / p a r a m e t e r s >  
         < / c o n t e n t C o n t r o l >  
     < / c o n t e n t C o n t r o l s >  
     < q u e s t i o n s >  
         < q u e s t i o n   i d = " 9 7 c 5 f 2 3 a - e 7 d 0 - 4 5 8 b - b 6 9 e - d 1 9 d a 6 a 6 4 f 1 3 "   n a m e = " D M S "   a s s e m b l y = " I p h e l i o n . O u t l i n e . I n t e g r a t i o n . W o r k S i t e . d l l "   t y p e = " I p h e l i o n . O u t l i n e . I n t e g r a t i o n . W o r k S i t e . V i e w M o d e l s . S e l e c t W o r k S p a c e V i e w M o d e l "   o r d e r = " 0 "   a c t i v e = " t r u e "   g r o u p = " & l t ; D e f a u l t & g t ; "   r e s u l t T y p e = " s i n g l e "   d i s p l a y T y p e = " S t a r t u p "   p a g e C o l u m n S p a n = " c o l u m n S p a n 6 "   p a r e n t I d = " 0 0 0 0 0 0 0 0 - 0 0 0 0 - 0 0 0 0 - 0 0 0 0 - 0 0 0 0 0 0 0 0 0 0 0 0 " >  
             < p a r a m e t e r s >  
                 < p a r a m e t e r   i d = " e 8 4 0 4 7 8 5 - 3 a 6 8 - 4 9 9 b - a 8 1 f - 3 5 1 6 9 0 2 6 a 4 8 9 "   n a m e = " A u t h o r   f i e l d "   t y p e = " I p h e l i o n . O u t l i n e . M o d e l . E n t i t i e s . P a r a m e t e r F i e l d D e s c r i p t o r ,   I p h e l i o n . O u t l i n e . M o d e l ,   V e r s i o n = 1 . 7 . 8 . 5 ,   C u l t u r e = n e u t r a l ,   P u b l i c K e y T o k e n = n u l l "   o r d e r = " 9 9 9 "   k e y = " a u t h o r F i e l d "   v a l u e = " 0 8 3 d 5 a 5 f - 7 a 4 6 - 4 9 2 7 - a d 1 b - 2 e 7 1 0 3 f 3 6 8 b 1 | f 2 9 4 b 1 d 2 - 1 b 4 5 - 4 e 5 f - 9 4 c 4 - 2 9 5 3 e 5 1 5 0 1 3 7 "   g r o u p O r d e r = " - 1 "   i s G e n e r a t e d = " f a l s e " / >  
                 < p a r a m e t e r   i d = " 7 d 9 0 3 2 a 5 - 2 e 2 e - 4 9 0 7 - b b 1 1 - 4 b 1 9 6 e d 0 b 5 d 9 "   n a m e = " D e f a u l t   f o l d e r "   t y p e = " S y s t e m . S t r i n g ,   m s c o r l i b ,   V e r s i o n = 4 . 0 . 0 . 0 ,   C u l t u r e = n e u t r a l ,   P u b l i c K e y T o k e n = b 7 7 a 5 c 5 6 1 9 3 4 e 0 8 9 "   o r d e r = " 9 9 9 "   k e y = " d e f a u l t F o l d e r "   v a l u e = " "   a r g u m e n t = " I t e m L i s t C o n t r o l "   g r o u p O r d e r = " - 1 "   i s G e n e r a t e d = " f a l s e " / >  
                 < p a r a m e t e r   i d = " 1 e 5 d 0 d 7 0 - 0 0 1 d - 4 f 9 0 - b 7 f f - 3 b 4 4 b d f d 7 f 1 0 "   n a m e = " D o   n o t   d i s p l a y   i f   v a l i d "   t y p e = " S y s t e m . B o o l e a n ,   m s c o r l i b ,   V e r s i o n = 4 . 0 . 0 . 0 ,   C u l t u r e = n e u t r a l ,   P u b l i c K e y T o k e n = b 7 7 a 5 c 5 6 1 9 3 4 e 0 8 9 "   o r d e r = " 9 9 9 "   k e y = " i n v i s i b l e I f V a l i d "   v a l u e = " F a l s e "   g r o u p O r d e r = " - 1 "   i s G e n e r a t e d = " f a l s e " / >  
                 < p a r a m e t e r   i d = " 6 8 7 f b e 5 e - 0 3 c 2 - 4 6 b e - 8 4 3 1 - b 6 9 6 c e 6 a c d 7 a "   n a m e = " D o c   I d   f o r m a t "   t y p e = " S y s t e m . S t r i n g ,   m s c o r l i b ,   V e r s i o n = 4 . 0 . 0 . 0 ,   C u l t u r e = n e u t r a l ,   P u b l i c K e y T o k e n = b 7 7 a 5 c 5 6 1 9 3 4 e 0 8 9 "   o r d e r = " 9 9 9 "   k e y = " d o c I d F o r m a t "   v a l u e = " & l t ; ? x m l   v e r s i o n = & q u o t ; 1 . 0 & q u o t ;   e n c o d i n g = & q u o t ; u t f - 1 6 & q u o t ; ? & g t ; & # x A ; & l t ; f o r m a t S t r i n g   x m l n s : x s i = & q u o t ; h t t p : / / w w w . w 3 . o r g / 2 0 0 1 / X M L S c h e m a - i n s t a n c e & q u o t ;   x m l n s : x s d = & q u o t ; h t t p : / / w w w . w 3 . o r g / 2 0 0 1 / X M L S c h e m a & q u o t ; & g t ; & # x A ;     & l t ; t y p e & g t ; e x p r e s s i o n & l t ; / t y p e & g t ; & # x A ;     & l t ; t e x t & g t ; I F N O T E M P T Y ( { D M S . D o c N u m b e r } , & # x A ;   U P P E R ( L E F T ( { D M S . L i b r a r y } , 1 ) )   & a m p ; a m p ;   { L a b e l s . D o c I D   s e p a r a t o r }   & a m p ; a m p ;   { D M S . D o c N u m b e r }   & a m p ; a m p ;   { L a b e l s . D o c I D   s e p a r a t o r }   & a m p ; a m p ;   { D M S . D o c V e r s i o n } , & # x A ; & q u o t ; & q u o t ; ) & # x A ; & l t ; / t e x t & g t ; & # x A ; & l t ; / f o r m a t S t r i n g & g t ; "   a r g u m e n t = " F o r m a t S t r i n g "   g r o u p O r d e r = " - 1 "   i s G e n e r a t e d = " f a l s e " / >  
                 < p a r a m e t e r   i d = " a c 1 6 5 6 4 e - c 2 7 6 - 4 4 e a - b 2 6 7 - 7 e 4 6 9 3 8 4 3 e 7 2 "   n a m e = " D o c u m e n t   s u b - t y p e "   t y p e = " S y s t e m . S t r i n g ,   m s c o r l i b ,   V e r s i o n = 4 . 0 . 0 . 0 ,   C u l t u r e = n e u t r a l ,   P u b l i c K e y T o k e n = b 7 7 a 5 c 5 6 1 9 3 4 e 0 8 9 "   o r d e r = " 9 9 9 "   k e y = " d o c S u b T y p e "   v a l u e = " P R "   g r o u p O r d e r = " - 1 "   i s G e n e r a t e d = " f a l s e " / >  
                 < p a r a m e t e r   i d = " 1 8 d f 5 9 5 6 - a 4 7 d - 4 c 0 e - 8 9 b d - 0 3 f 0 1 b d f 7 e 8 1 "   n a m e = " D o c u m e n t   t y p e "   t y p e = " S y s t e m . S t r i n g ,   m s c o r l i b ,   V e r s i o n = 4 . 0 . 0 . 0 ,   C u l t u r e = n e u t r a l ,   P u b l i c K e y T o k e n = b 7 7 a 5 c 5 6 1 9 3 4 e 0 8 9 "   o r d e r = " 9 9 9 "   k e y = " d o c T y p e "   v a l u e = " "   g r o u p O r d e r = " - 1 "   i s G e n e r a t e d = " f a l s e " / >  
                 < p a r a m e t e r   i d = " 9 1 b d 6 1 6 7 - 4 8 5 1 - 4 b 9 6 - b 1 c 6 - 4 d a 2 b 4 8 e 1 1 0 a "   n a m e = " O r d e r   W o r k s p a c e s   a l p h a b e t i c a l l y "   t y p e = " S y s t e m . B o o l e a n ,   m s c o r l i b ,   V e r s i o n = 4 . 0 . 0 . 0 ,   C u l t u r e = n e u t r a l ,   P u b l i c K e y T o k e n = b 7 7 a 5 c 5 6 1 9 3 4 e 0 8 9 "   o r d e r = " 9 9 9 "   k e y = " o r d e r W o r k s p a c e s A l p h a b e t i c a l l y "   v a l u e = " F a l s e "   g r o u p O r d e r = " - 1 "   i s G e n e r a t e d = " f a l s e " / >  
                 < p a r a m e t e r   i d = " 0 1 5 2 0 3 a 7 - 3 3 a e - 4 9 0 5 - b a b 4 - 2 e c 8 8 b b f b d c a "   n a m e = " R e m e m b e r   w o r k s p a c e   a n d   f o l d e r "   t y p e = " S y s t e m . B o o l e a n ,   m s c o r l i b ,   V e r s i o n = 4 . 0 . 0 . 0 ,   C u l t u r e = n e u t r a l ,   P u b l i c K e y T o k e n = b 7 7 a 5 c 5 6 1 9 3 4 e 0 8 9 "   o r d e r = " 9 9 9 "   k e y = " r e m e m b e r W S "   v a l u e = " T r u e "   g r o u p O r d e r = " - 1 "   i s G e n e r a t e d = " f a l s e " / >  
                 < p a r a m e t e r   i d = " b 8 b 7 f 2 f 8 - 1 6 4 a - 4 b 2 a - a 8 6 5 - 1 5 f 0 6 e 4 f c 3 0 f "   n a m e = " R e m o v e   C l / M t   l e a d   z e r o s "   t y p e = " S y s t e m . B o o l e a n ,   m s c o r l i b ,   V e r s i o n = 4 . 0 . 0 . 0 ,   C u l t u r e = n e u t r a l ,   P u b l i c K e y T o k e n = b 7 7 a 5 c 5 6 1 9 3 4 e 0 8 9 "   o r d e r = " 9 9 9 "   k e y = " r e m o v e L e a d i n g Z e r o s "   v a l u e = " F a l s e "   g r o u p O r d e r = " - 1 "   i s G e n e r a t e d = " f a l s e " / >  
                 < p a r a m e t e r   i d = " c 1 c 9 1 3 a 0 - c d d 9 - 4 3 6 a - a 0 6 7 - f 8 c 0 0 3 d b 8 4 b 9 "   n a m e = " S h o w   a u t h o r   l o o k u p "   t y p e = " S y s t e m . B o o l e a n ,   m s c o r l i b ,   V e r s i o n = 4 . 0 . 0 . 0 ,   C u l t u r e = n e u t r a l ,   P u b l i c K e y T o k e n = b 7 7 a 5 c 5 6 1 9 3 4 e 0 8 9 "   o r d e r = " 9 9 9 "   k e y = " s h o w A u t h o r "   v a l u e = " F a l s e "   g r o u p O r d e r = " - 1 "   i s G e n e r a t e d = " f a l s e " / >  
                 < p a r a m e t e r   i d = " 9 f 5 e a 6 2 4 - 1 d e f - 4 a 9 c - 8 1 6 a - 7 2 f b 1 b 9 1 c 7 2 a "   n a m e = " S h o w   d o c u m e n t   t i t l e "   t y p e = " S y s t e m . B o o l e a n ,   m s c o r l i b ,   V e r s i o n = 4 . 0 . 0 . 0 ,   C u l t u r e = n e u t r a l ,   P u b l i c K e y T o k e n = b 7 7 a 5 c 5 6 1 9 3 4 e 0 8 9 "   o r d e r = " 9 9 9 "   k e y = " s h o w T i t l e "   v a l u e = " T r u e "   g r o u p O r d e r = " - 1 "   i s G e n e r a t e d = " f a l s e " / >  
             < / p a r a m e t e r s >  
         < / q u e s t i o n >  
         < q u e s t i o n   i d = " e 5 7 0 6 3 a a - 5 2 0 1 - 4 a c 1 - b d 7 c - a 5 5 e 5 c 8 1 f 1 a f "   n a m e = " C o v e r "   a s s e m b l y = " I p h e l i o n . O u t l i n e . C o n t r o l s . d l l "   t y p e = " I p h e l i o n . O u t l i n e . C o n t r o l s . Q u e s t i o n C o n t r o l s . V i e w M o d e l s . I m a g e L i s t V i e w M o d e l "   o r d e r = " 1 "   a c t i v e = " t r u e "   g r o u p = " & l t ; D e f a u l t & g t ; "   r e s u l t T y p e = " s i n g l e "   d i s p l a y T y p e = " A l l "   p a g e C o l u m n S p a n = " c o l u m n S p a n 6 "   p a r e n t I d = " 0 0 0 0 0 0 0 0 - 0 0 0 0 - 0 0 0 0 - 0 0 0 0 - 0 0 0 0 0 0 0 0 0 0 0 0 " >  
             < p a r a m e t e r s >  
                 < p a r a m e t e r   i d = " 1 a 3 7 4 0 5 d - e 2 3 3 - 4 c 0 5 - b c 5 5 - 8 5 3 a 1 0 3 e 0 2 6 6 "   n a m e = " A l l o w   u n s e l e c t   l a s t   i t e m "   t y p e = " S y s t e m . B o o l e a n ,   m s c o r l i b ,   V e r s i o n = 4 . 0 . 0 . 0 ,   C u l t u r e = n e u t r a l ,   P u b l i c K e y T o k e n = b 7 7 a 5 c 5 6 1 9 3 4 e 0 8 9 "   o r d e r = " 9 9 9 "   k e y = " u n s e l e c t L a s t "   v a l u e = " T r u e "   g r o u p O r d e r = " - 1 "   i s G e n e r a t e d = " f a l s e " / >  
                 < p a r a m e t e r   i d = " 4 4 f 7 c b 7 1 - 6 b b e - 4 8 1 2 - a c a 8 - a 1 e 2 d e d e 8 9 3 f "   n a m e = " D e f a u l t   z o o m "   t y p e = " S y s t e m . I n t 3 2 ,   m s c o r l i b ,   V e r s i o n = 4 . 0 . 0 . 0 ,   C u l t u r e = n e u t r a l ,   P u b l i c K e y T o k e n = b 7 7 a 5 c 5 6 1 9 3 4 e 0 8 9 "   o r d e r = " 9 9 9 "   k e y = " z o o m "   v a l u e = " "   g r o u p O r d e r = " - 1 "   i s G e n e r a t e d = " f a l s e " / >  
                 < p a r a m e t e r   i d = " e 9 4 f 1 1 4 f - 2 f 4 9 - 4 a f 6 - 8 a 0 1 - c 3 7 c a 9 a 4 d 2 6 d "   n a m e = " H e i g h t "   t y p e = " S y s t e m . I n t 3 2 ,   m s c o r l i b ,   V e r s i o n = 4 . 0 . 0 . 0 ,   C u l t u r e = n e u t r a l ,   P u b l i c K e y T o k e n = b 7 7 a 5 c 5 6 1 9 3 4 e 0 8 9 "   o r d e r = " 9 9 9 "   k e y = " h e i g h t "   v a l u e = " 4 0 0 "   g r o u p O r d e r = " - 1 "   i s G e n e r a t e d = " f a l s e " / >  
                 < p a r a m e t e r   i d = " 3 a 8 6 2 5 4 0 - 1 6 9 a - 4 c 2 6 - b b 4 6 - 6 1 9 6 f d b 0 9 a 6 2 "   n a m e = " H i d e   f i l e   e x t e n s i o n "   t y p e = " S y s t e m . B o o l e a n ,   m s c o r l i b ,   V e r s i o n = 4 . 0 . 0 . 0 ,   C u l t u r e = n e u t r a l ,   P u b l i c K e y T o k e n = b 7 7 a 5 c 5 6 1 9 3 4 e 0 8 9 "   o r d e r = " 9 9 9 "   k e y = " h i d e F i l e E x t "   v a l u e = " F a l s e "   g r o u p O r d e r = " - 1 "   i s G e n e r a t e d = " f a l s e " / >  
                 < p a r a m e t e r   i d = " d 5 3 b e e b 7 - 3 3 6 7 - 4 a 6 4 - a 9 f 7 - 0 4 c 8 f a 1 d e 2 8 9 "   n a m e = " I m a g e s   f o l d e r "   t y p e = " S y s t e m . S t r i n g ,   m s c o r l i b ,   V e r s i o n = 4 . 0 . 0 . 0 ,   C u l t u r e = n e u t r a l ,   P u b l i c K e y T o k e n = b 7 7 a 5 c 5 6 1 9 3 4 e 0 8 9 "   o r d e r = " 9 9 9 "   k e y = " i m a g e s F o l d e r "   v a l u e = " & l t ; ? x m l   v e r s i o n = & q u o t ; 1 . 0 & q u o t ;   e n c o d i n g = & q u o t ; u t f - 1 6 & q u o t ; ? & g t ; & # x A ; & l t ; f o r m a t S t r i n g   x m l n s : x s i = & q u o t ; h t t p : / / w w w . w 3 . o r g / 2 0 0 1 / X M L S c h e m a - i n s t a n c e & q u o t ;   x m l n s : x s d = & q u o t ; h t t p : / / w w w . w 3 . o r g / 2 0 0 1 / X M L S c h e m a & q u o t ; & g t ; & # x A ;     & l t ; t y p e & g t ; e x p r e s s i o n & l t ; / t y p e & g t ; & # x A ;     & l t ; t e x t & g t ; & q u o t ; C : \ P r o g r a m D a t a \ I p h e l i o n \ O u t l i n e \ I m a g e s \ P P T \ C o v e r s & q u o t ; & l t ; / t e x t & g t ; & # x A ; & l t ; / f o r m a t S t r i n g & g t ; "   a r g u m e n t = " F o r m a t S t r i n g "   g r o u p O r d e r = " - 1 "   i s G e n e r a t e d = " f a l s e " / >  
                 < p a r a m e t e r   i d = " e 9 6 9 4 7 2 3 - 5 a c 2 - 4 c 9 4 - b 9 3 c - e 0 3 5 f e 3 b f e 2 f "   n a m e = " M a x   s e l e c t i o n s "   t y p e = " S y s t e m . I n t 3 2 ,   m s c o r l i b ,   V e r s i o n = 4 . 0 . 0 . 0 ,   C u l t u r e = n e u t r a l ,   P u b l i c K e y T o k e n = b 7 7 a 5 c 5 6 1 9 3 4 e 0 8 9 "   o r d e r = " 9 9 9 "   k e y = " m a x S e l e c t e d "   v a l u e = " 1 "   g r o u p O r d e r = " - 1 "   i s G e n e r a t e d = " f a l s e " / >  
                 < p a r a m e t e r   i d = " d c e 0 f f 7 2 - f a f 1 - 4 a 4 9 - a e 8 2 - 3 3 4 9 c e 9 8 0 5 7 d "   n a m e = " M i n   s e l e c t i o n s "   t y p e = " S y s t e m . I n t 3 2 ,   m s c o r l i b ,   V e r s i o n = 4 . 0 . 0 . 0 ,   C u l t u r e = n e u t r a l ,   P u b l i c K e y T o k e n = b 7 7 a 5 c 5 6 1 9 3 4 e 0 8 9 "   o r d e r = " 9 9 9 "   k e y = " m i n S e l e c t e d "   v a l u e = " 0 "   g r o u p O r d e r = " - 1 "   i s G e n e r a t e d = " f a l s e " / >  
                 < p a r a m e t e r   i d = " 5 6 b 7 5 1 3 e - 7 e 7 6 - 4 3 8 8 - 9 3 e e - 1 3 3 e 0 c 4 f 2 7 9 6 "   n a m e = " U s e r   p r o m p t "   t y p e = " S y s t e m . S t r i n g ,   m s c o r l i b ,   V e r s i o n = 4 . 0 . 0 . 0 ,   C u l t u r e = n e u t r a l ,   P u b l i c K e y T o k e n = b 7 7 a 5 c 5 6 1 9 3 4 e 0 8 9 "   o r d e r = " 9 9 9 "   k e y = " p r o m p t "   v a l u e = " & l t ; ? x m l   v e r s i o n = & q u o t ; 1 . 0 & q u o t ;   e n c o d i n g = & q u o t ; u t f - 1 6 & q u o t ; ? & g t ; & # x A ; & l t ; u i L o c a l i z e d S t r i n g   x m l n s : x s i = & q u o t ; h t t p : / / w w w . w 3 . o r g / 2 0 0 1 / X M L S c h e m a - i n s t a n c e & q u o t ;   x m l n s : x s d = & q u o t ; h t t p : / / w w w . w 3 . o r g / 2 0 0 1 / X M L S c h e m a & q u o t ; & g t ; & # x A ;     & l t ; t y p e & g t ; f i x e d & l t ; / t y p e & g t ; & # x A ;     & l t ; t e x t & g t ; S e l e c t   _ C o v e r & l t ; / t e x t & g t ; & # x A ; & l t ; / u i L o c a l i z e d S t r i n g & g t ; "   a r g u m e n t = " U I L o c a l i z e d S t r i n g "   g r o u p O r d e r = " - 1 "   i s G e n e r a t e d = " f a l s e " / >  
             < / p a r a m e t e r s >  
         < / q u e s t i o n >  
     < / q u e s t i o n s >  
     < c o m m a n d s >  
         < c o m m a n d   i d = " a 9 7 b d 7 e a - 5 1 7 d - 4 6 0 8 - b a 0 3 - 4 1 b 1 9 6 c f 8 9 f 5 "   n a m e = " S h o w   q u e s t i o n   f o r m "   a s s e m b l y = " I p h e l i o n . O u t l i n e . M o d e l . d l l "   t y p e = " I p h e l i o n . O u t l i n e . M o d e l . C o m m a n d s . S h o w F o r m C o m m a n d "   o r d e r = " 0 "   a c t i v e = " t r u e "   c o m m a n d T y p e = " s t a r t u p " >  
             < p a r a m e t e r s >  
                 < p a r a m e t e r   i d = " 5 a d b 1 d c a - b 5 2 e - 4 7 0 3 - b 7 d 0 - d c b b 9 a 8 8 5 f b 2 "   n a m e = " A s s e m b l y   n a m e "   t y p e = " S y s t e m . S t r i n g ,   m s c o r l i b ,   V e r s i o n = 4 . 0 . 0 . 0 ,   C u l t u r e = n e u t r a l ,   P u b l i c K e y T o k e n = b 7 7 a 5 c 5 6 1 9 3 4 e 0 8 9 "   o r d e r = " 9 9 9 "   k e y = " a s s e m b l y "   v a l u e = " I p h e l i o n . O u t l i n e . C o n t r o l s . d l l "   g r o u p O r d e r = " - 1 "   i s G e n e r a t e d = " f a l s e " / >  
                 < p a r a m e t e r   i d = " 4 d 1 7 5 c a a - 6 5 8 9 - 4 8 5 4 - 9 0 2 8 - 8 c a a 0 6 9 9 1 0 d b "   n a m e = " T y p e   n a m e "   t y p e = " S y s t e m . S t r i n g ,   m s c o r l i b ,   V e r s i o n = 4 . 0 . 0 . 0 ,   C u l t u r e = n e u t r a l ,   P u b l i c K e y T o k e n = b 7 7 a 5 c 5 6 1 9 3 4 e 0 8 9 "   o r d e r = " 9 9 9 "   k e y = " t y p e "   v a l u e = " I p h e l i o n . O u t l i n e . C o n t r o l s . Q u e s t i o n F o r m "   g r o u p O r d e r = " - 1 "   i s G e n e r a t e d = " f a l s e " / >  
             < / p a r a m e t e r s >  
         < / c o m m a n d >  
         < c o m m a n d   i d = " 3 0 0 6 2 d 9 6 - 4 b 5 5 - 4 8 2 8 - 9 3 a 7 - 8 1 e d 7 b 3 7 2 a 9 3 "   n a m e = " C l o s e   p r e s e n t a t i o n   i f   u s e r   h i t s   c a n c e l "   a s s e m b l y = " I p h e l i o n . O u t l i n e . P o w e r P o i n t . d l l "   t y p e = " I p h e l i o n . O u t l i n e . P o w e r P o i n t . C o m m a n d s . C l o s e P r e s e n t a t i o n C o m m a n d "   o r d e r = " 1 "   a c t i v e = " t r u e "   c o m m a n d T y p e = " s t a r t u p " >  
             < p a r a m e t e r s / >  
         < / c o m m a n d >  
         < c o m m a n d   i d = " 3 5 2 3 d 0 2 e - 3 1 d 6 - 4 9 7 1 - 8 a 4 9 - e b 6 1 2 c b e b 5 4 a "   n a m e = " R e n d e r   f i e l d s   t o   d o c u m e n t "   a s s e m b l y = " I p h e l i o n . O u t l i n e . M o d e l . d l l "   t y p e = " I p h e l i o n . O u t l i n e . M o d e l . C o m m a n d s . R e n d e r D o c u m e n t C o m m a n d "   o r d e r = " 2 "   a c t i v e = " t r u e "   c o m m a n d T y p e = " s t a r t u p " >  
             < p a r a m e t e r s >  
                 < p a r a m e t e r   i d = " f 9 0 4 3 5 9 0 - 8 0 b 2 - 4 7 b 8 - 9 a c 9 - e 5 2 8 5 b 4 a 9 b 4 6 "   n a m e = " E x c l u d e   i n a c t i v e   q u e s t i o n s "   t y p e = " S y s t e m . B o o l e a n ,   m s c o r l i b ,   V e r s i o n = 4 . 0 . 0 . 0 ,   C u l t u r e = n e u t r a l ,   P u b l i c K e y T o k e n = b 7 7 a 5 c 5 6 1 9 3 4 e 0 8 9 "   o r d e r = " 9 9 9 "   k e y = " e x c l u d e I n a c t i v e Q u e s t i o n s "   v a l u e = " F a l s e "   g r o u p O r d e r = " - 1 "   i s G e n e r a t e d = " f a l s e " / >  
                 < p a r a m e t e r   i d = " 1 3 0 9 4 c 9 4 - d 2 0 d - 4 5 6 c - b 3 d 0 - 5 6 3 d 1 4 1 9 7 b c 0 "   n a m e = " F i r s t   o r d e r   v a l u e "   t y p e = " S y s t e m . I n t 3 2 ,   m s c o r l i b ,   V e r s i o n = 4 . 0 . 0 . 0 ,   C u l t u r e = n e u t r a l ,   P u b l i c K e y T o k e n = b 7 7 a 5 c 5 6 1 9 3 4 e 0 8 9 "   o r d e r = " 9 9 9 "   k e y = " s t a r t O r d e r "   v a l u e = " 0 "   g r o u p O r d e r = " - 1 "   i s G e n e r a t e d = " f a l s e " / >  
                 < p a r a m e t e r   i d = " e a 2 d 0 3 7 0 - 6 f d 1 - 4 6 0 b - 9 e e 3 - 0 3 2 1 b 4 b 7 4 0 5 7 "   n a m e = " L a s t   o r d e r   v a l u e "   t y p e = " S y s t e m . I n t 3 2 ,   m s c o r l i b ,   V e r s i o n = 4 . 0 . 0 . 0 ,   C u l t u r e = n e u t r a l ,   P u b l i c K e y T o k e n = b 7 7 a 5 c 5 6 1 9 3 4 e 0 8 9 "   o r d e r = " 9 9 9 "   k e y = " e n d O r d e r "   v a l u e = " 5 "   g r o u p O r d e r = " - 1 "   i s G e n e r a t e d = " f a l s e " / >  
             < / p a r a m e t e r s >  
         < / c o m m a n d >  
         < c o m m a n d   i d = " 6 3 9 5 e c a 8 - 9 0 4 0 - 4 e f 3 - 8 e c 3 - a 5 f a 4 2 2 8 c 4 d c "   n a m e = " S a v e   t o   W o r k S i t e "   a s s e m b l y = " I p h e l i o n . O u t l i n e . I n t e g r a t i o n . W o r k S i t e . d l l "   t y p e = " I p h e l i o n . O u t l i n e . I n t e g r a t i o n . W o r k S i t e . S a v e T o D m s C o m m a n d "   o r d e r = " 3 "   a c t i v e = " t r u e "   c o m m a n d T y p e = " s t a r t u p " >  
             < p a r a m e t e r s >  
                 < p a r a m e t e r   i d = " 4 d 4 c d 3 f 3 - 1 9 1 d - 4 0 6 e - a a 4 3 - 9 8 f e 5 6 3 5 c 2 5 e "   n a m e = " A u t h o r   F i e l d "   t y p e = " I p h e l i o n . O u t l i n e . M o d e l . E n t i t i e s . P a r a m e t e r F i e l d D e s c r i p t o r ,   I p h e l i o n . O u t l i n e . M o d e l ,   V e r s i o n = 1 . 7 . 8 . 5 ,   C u l t u r e = n e u t r a l ,   P u b l i c K e y T o k e n = n u l l "   o r d e r = " 9 9 9 "   k e y = " a u t h o r F i e l d "   v a l u e = " "   g r o u p O r d e r = " - 1 "   i s G e n e r a t e d = " f a l s e " / >  
                 < p a r a m e t e r   i d = " 5 a 5 1 d 0 4 e - a 7 9 2 - 4 d a f - b 9 8 6 - 5 d 3 3 c 8 9 8 f b 5 3 "   n a m e = " D e f a u l t   F o l d e r "   t y p e = " S y s t e m . S t r i n g ,   m s c o r l i b ,   V e r s i o n = 4 . 0 . 0 . 0 ,   C u l t u r e = n e u t r a l ,   P u b l i c K e y T o k e n = b 7 7 a 5 c 5 6 1 9 3 4 e 0 8 9 "   o r d e r = " 9 9 9 "   k e y = " d e f a u l t F o l d e r "   v a l u e = " "   g r o u p O r d e r = " - 1 "   i s G e n e r a t e d = " f a l s e " / >  
                 < p a r a m e t e r   i d = " c 5 9 e 1 0 9 c - c 9 1 b - 4 5 9 2 - 8 0 e a - c 0 d 0 e 9 8 9 8 b 4 5 "   n a m e = " D o c u m e n t   t i t l e   f i e l d "   t y p e = " I p h e l i o n . O u t l i n e . M o d e l . E n t i t i e s . P a r a m e t e r F i e l d D e s c r i p t o r ,   I p h e l i o n . O u t l i n e . M o d e l ,   V e r s i o n = 1 . 7 . 8 . 5 ,   C u l t u r e = n e u t r a l ,   P u b l i c K e y T o k e n = n u l l "   o r d e r = " 9 9 9 "   k e y = " t i t l e F i e l d "   v a l u e = " "   g r o u p O r d e r = " - 1 "   i s G e n e r a t e d = " f a l s e " / >  
             < / p a r a m e t e r s >  
         < / c o m m a n d >  
         < c o m m a n d   i d = " 9 4 5 7 b 8 8 2 - d d b 6 - 4 e b 1 - b f 2 8 - 6 9 1 8 0 c 6 c 6 c 5 b "   n a m e = " C l o s e   p r e s e n t a t i o n   i f   f a i l e d   t o   p r o f i l e   t o   D M S "   a s s e m b l y = " I p h e l i o n . O u t l i n e . P o w e r P o i n t . d l l "   t y p e = " I p h e l i o n . O u t l i n e . P o w e r P o i n t . C o m m a n d s . C l o s e P r e s e n t a t i o n C o m m a n d "   o r d e r = " 4 "   a c t i v e = " t r u e "   c o m m a n d T y p e = " s t a r t u p " >  
             < p a r a m e t e r s / >  
         < / c o m m a n d >  
         < c o m m a n d   i d = " f 6 e 9 d 2 f b - b d c 2 - 4 3 3 c - 9 3 4 b - 3 5 9 2 1 0 8 6 a 1 d e "   n a m e = " S h o w   q u e s t i o n   f o r m "   a s s e m b l y = " I p h e l i o n . O u t l i n e . M o d e l . d l l "   t y p e = " I p h e l i o n . O u t l i n e . M o d e l . C o m m a n d s . S h o w F o r m C o m m a n d "   o r d e r = " 0 "   a c t i v e = " t r u e "   c o m m a n d T y p e = " r e l a u n c h " >  
             < p a r a m e t e r s >  
                 < p a r a m e t e r   i d = " a f 8 a 5 3 8 3 - b 3 e f - 4 1 d c - 9 6 d 5 - 5 7 4 3 0 2 6 4 8 d b e "   n a m e = " A s s e m b l y   n a m e "   t y p e = " S y s t e m . S t r i n g ,   m s c o r l i b ,   V e r s i o n = 4 . 0 . 0 . 0 ,   C u l t u r e = n e u t r a l ,   P u b l i c K e y T o k e n = b 7 7 a 5 c 5 6 1 9 3 4 e 0 8 9 "   o r d e r = " 9 9 9 "   k e y = " a s s e m b l y "   v a l u e = " I p h e l i o n . O u t l i n e . C o n t r o l s . d l l "   g r o u p O r d e r = " - 1 "   i s G e n e r a t e d = " f a l s e " / >  
                 < p a r a m e t e r   i d = " 3 2 3 4 5 8 d a - a d 2 2 - 4 9 f f - 9 8 2 e - 7 2 7 c 7 c f d 1 d e 5 "   n a m e = " T y p e   n a m e "   t y p e = " S y s t e m . S t r i n g ,   m s c o r l i b ,   V e r s i o n = 4 . 0 . 0 . 0 ,   C u l t u r e = n e u t r a l ,   P u b l i c K e y T o k e n = b 7 7 a 5 c 5 6 1 9 3 4 e 0 8 9 "   o r d e r = " 9 9 9 "   k e y = " t y p e "   v a l u e = " I p h e l i o n . O u t l i n e . C o n t r o l s . Q u e s t i o n F o r m "   g r o u p O r d e r = " - 1 "   i s G e n e r a t e d = " f a l s e " / >  
             < / p a r a m e t e r s >  
         < / c o m m a n d >  
         < c o m m a n d   i d = " c 0 e e e 5 4 8 - 2 7 0 c - 4 a 2 4 - 9 c 9 1 - c a 7 5 1 7 0 d 4 7 8 8 "   n a m e = " R e n d e r   f i e l d s   t o   d o c u m e n t "   a s s e m b l y = " I p h e l i o n . O u t l i n e . M o d e l . d l l "   t y p e = " I p h e l i o n . O u t l i n e . M o d e l . C o m m a n d s . R e n d e r D o c u m e n t C o m m a n d "   o r d e r = " 1 "   a c t i v e = " t r u e "   c o m m a n d T y p e = " r e l a u n c h " >  
             < p a r a m e t e r s >  
                 < p a r a m e t e r   i d = " f 9 0 4 3 5 9 0 - 8 0 b 2 - 4 7 b 8 - 9 a c 9 - e 5 2 8 5 b 4 a 9 b 4 6 "   n a m e = " E x c l u d e   i n a c t i v e   q u e s t i o n s "   t y p e = " S y s t e m . B o o l e a n ,   m s c o r l i b ,   V e r s i o n = 4 . 0 . 0 . 0 ,   C u l t u r e = n e u t r a l ,   P u b l i c K e y T o k e n = b 7 7 a 5 c 5 6 1 9 3 4 e 0 8 9 "   o r d e r = " 9 9 9 "   k e y = " e x c l u d e I n a c t i v e Q u e s t i o n s "   v a l u e = " F a l s e "   g r o u p O r d e r = " - 1 "   i s G e n e r a t e d = " f a l s e " / >  
                 < p a r a m e t e r   i d = " f a b 4 b 0 1 c - 4 d 2 8 - 4 5 a 4 - b 8 1 f - b 0 d 1 6 c d a 4 c 9 4 "   n a m e = " F i r s t   o r d e r   v a l u e "   t y p e = " S y s t e m . I n t 3 2 ,   m s c o r l i b ,   V e r s i o n = 4 . 0 . 0 . 0 ,   C u l t u r e = n e u t r a l ,   P u b l i c K e y T o k e n = b 7 7 a 5 c 5 6 1 9 3 4 e 0 8 9 "   o r d e r = " 9 9 9 "   k e y = " s t a r t O r d e r "   v a l u e = " 0 "   g r o u p O r d e r = " - 1 "   i s G e n e r a t e d = " f a l s e " / >  
                 < p a r a m e t e r   i d = " 2 b f 8 f c a 7 - 1 5 7 6 - 4 7 f 8 - b d c 6 - e 0 d d 5 8 0 3 0 e 9 7 "   n a m e = " L a s t   o r d e r   v a l u e "   t y p e = " S y s t e m . I n t 3 2 ,   m s c o r l i b ,   V e r s i o n = 4 . 0 . 0 . 0 ,   C u l t u r e = n e u t r a l ,   P u b l i c K e y T o k e n = b 7 7 a 5 c 5 6 1 9 3 4 e 0 8 9 "   o r d e r = " 9 9 9 "   k e y = " e n d O r d e r "   v a l u e = " 5 "   g r o u p O r d e r = " - 1 "   i s G e n e r a t e d = " f a l s e " / >  
             < / p a r a m e t e r s >  
         < / c o m m a n d >  
         < c o m m a n d   i d = " 9 1 6 7 9 7 e 5 - 5 f a 3 - 4 0 2 7 - b f 0 3 - 0 c 5 a 5 6 a 0 5 c f d "   n a m e = " U p d a t e   W o r k S i t e   a u t h o r "   a s s e m b l y = " I p h e l i o n . O u t l i n e . I n t e g r a t i o n . W o r k S i t e . d l l "   t y p e = " I p h e l i o n . O u t l i n e . I n t e g r a t i o n . W o r k S i t e . U p d a t e A u t h o r C o m m a n d "   o r d e r = " 2 "   a c t i v e = " f a l s e "   c o m m a n d T y p e = " r e l a u n c h " >  
             < p a r a m e t e r s >  
                 < p a r a m e t e r   i d = " c 2 c e 1 8 c b - 3 0 1 e - 4 5 c 4 - 8 c b b - a 7 7 8 1 2 7 3 c 3 f c "   n a m e = " A u t h o r   F i e l d "   t y p e = " I p h e l i o n . O u t l i n e . M o d e l . E n t i t i e s . P a r a m e t e r F i e l d D e s c r i p t o r ,   I p h e l i o n . O u t l i n e . M o d e l ,   V e r s i o n = 1 . 7 . 8 . 5 ,   C u l t u r e = n e u t r a l ,   P u b l i c K e y T o k e n = n u l l "   o r d e r = " 9 9 9 "   k e y = " a u t h o r F i e l d "   v a l u e = " 0 8 3 d 5 a 5 f - 7 a 4 6 - 4 9 2 7 - a d 1 b - 2 e 7 1 0 3 f 3 6 8 b 1 | f 2 9 4 b 1 d 2 - 1 b 4 5 - 4 e 5 f - 9 4 c 4 - 2 9 5 3 e 5 1 5 0 1 3 7 | "   g r o u p O r d e r = " - 1 "   i s G e n e r a t e d = " f a l s e " / >  
             < / p a r a m e t e r s >  
         < / c o m m a n d >  
     < / c o m m a n d s >  
     < f i e l d s >  
         < f i e l d   i d = " 9 a 9 2 6 9 a e - 1 d 5 b - 4 3 6 5 - 9 d a 1 - 6 3 7 c 5 f 3 3 0 a 8 f "   n a m e = " A u t h o r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 P G I B B S < / f i e l d >  
         < f i e l d   i d = " a f 0 2 0 c 1 a - f 8 2 6 - 4 9 4 c - b b a a - 2 1 0 0 b 3 9 7 7 0 a 7 "   n a m e = " C l i e n t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c o i D o c u m e n t F i e l d = " C l i e n t "   h i d d e n = " f a l s e " / >  
         < f i e l d   i d = " d 1 a 0 c 0 3 d - 0 2 5 8 - 4 7 a c - b b 6 d - 4 5 8 a 7 8 e 5 6 4 7 4 "   n a m e = " C l i e n t N a m e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c o i D o c u m e n t F i e l d = " C l i e n t N a m e "   h i d d e n = " f a l s e " / >  
         < f i e l d   i d = " 9 0 1 6 3 5 3 d - 0 a b 3 - 4 5 1 f - 9 8 2 8 - 3 f e e 9 6 c f 6 8 b a "   n a m e = " C o n n e c t e d "   t y p e = " S y s t e m . B o o l e a n ,   m s c o r l i b ,   V e r s i o n = 4 . 0 . 0 . 0 ,   C u l t u r e = n e u t r a l ,   P u b l i c K e y T o k e n = b 7 7 a 5 c 5 6 1 9 3 4 e 0 8 9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 T r u e < / f i e l d >  
         < f i e l d   i d = " 2 4 0 3 d 3 4 2 - 5 3 3 b - 4 5 e 7 - 8 4 b 2 - 6 2 d 6 8 1 2 9 0 4 8 5 "   n a m e = " C r e a t e   n e w   v e r s i o n "   t y p e = " S y s t e m . B o o l e a n ,   m s c o r l i b ,   V e r s i o n = 4 . 0 . 0 . 0 ,   C u l t u r e = n e u t r a l ,   P u b l i c K e y T o k e n = b 7 7 a 5 c 5 6 1 9 3 4 e 0 8 9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/ >  
         < f i e l d   i d = " d 8 d 8 a 1 b 7 - 2 9 f 2 - 4 1 8 4 - b 4 b b - 9 4 e 8 6 8 1 1 b 1 d c "   n a m e = " D o c F o l d e r I d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 5 4 1 4 8 < / f i e l d >  
         < f i e l d   i d = " 7 2 9 0 4 a 4 7 - 5 7 8 0 - 4 5 9 c - b e 7 a - 4 4 8 f 9 a d 8 d 6 b 4 "   n a m e = " D o c I d F o r m a t "   t y p e = " "   o r d e r = " 9 9 9 "   e n t i t y I d = " 9 7 c 5 f 2 3 a - e 7 d 0 - 4 5 8 b - b 6 9 e - d 1 9 d a 6 a 6 4 f 1 3 "   l i n k e d E n t i t y I d = " 9 7 c 5 f 2 3 a - e 7 d 0 - 4 5 8 b - b 6 9 e - d 1 9 d a 6 a 6 4 f 1 3 "   l i n k e d F i e l d I d = " 0 0 0 0 0 0 0 0 - 0 0 0 0 - 0 0 0 0 - 0 0 0 0 - 0 0 0 0 0 0 0 0 0 0 0 0 "   l i n k e d F i e l d I n d e x = " 0 "   i n d e x = " 0 "   f i e l d T y p e = " q u e s t i o n "   f o r m a t = " I F N O T E M P T Y ( { D M S . D o c N u m b e r } , & # x A ;   U P P E R ( L E F T ( { D M S . L i b r a r y } , 1 ) )   & a m p ;   { L a b e l s . D o c I D   s e p a r a t o r }   & a m p ;   { D M S . D o c N u m b e r }   & a m p ;   { L a b e l s . D o c I D   s e p a r a t o r }   & a m p ;   { D M S . D o c V e r s i o n } , & # x A ; & q u o t ; & q u o t ; ) & # x A ; "   f o r m a t E v a l u a t o r T y p e = " e x p r e s s i o n "   h i d d e n = " f a l s e " / >  
         < f i e l d   i d = " a 1 f 2 3 1 e a - a 0 0 f - 4 6 0 6 - 9 f a b - d 2 a c d 8 5 9 d 3 a d "   n a m e = " D o c N u m b e r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 1 5 2 0 3 7 9 6 < / f i e l d >  
         < f i e l d   i d = " 7 a b e a 0 f 8 - 4 6 b 7 - 4 9 6 8 - b b 1 2 - 0 4 a 8 9 9 f 0 d 7 7 8 "   n a m e = " D o c S u b T y p e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 P R < / f i e l d >  
         < f i e l d   i d = " 6 4 f f 0 0 3 6 - a 6 a f - 4 b 1 1 - a 4 e a - 4 0 2 a 2 f 2 7 3 e 2 1 "   n a m e = " D o c T y p e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 L I T < / f i e l d >  
         < f i e l d   i d = " c 9 0 9 4 b 9 c - 5 2 f d - 4 4 0 3 - b b 8 3 - 9 b b 3 a b 5 3 6 8 a d "   n a m e = " D o c V e r s i o n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 1 < / f i e l d >  
         < f i e l d   i d = " 2 f e f 3 f 1 9 - 2 3 2 d - 4 1 4 2 - b 5 2 5 - 1 1 d 8 a 7 6 a 6 e 9 b "   n a m e = " L i b r a r y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 P E R S O N A L < / f i e l d >  
         < f i e l d   i d = " 3 6 2 d d c e b - 8 f c 2 - 4 e a d - b 5 3 5 - e d 9 e 8 3 5 9 8 3 8 4 "   n a m e = " M a t t e r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c o i D o c u m e n t F i e l d = " M a t t e r "   h i d d e n = " f a l s e " / >  
         < f i e l d   i d = " a 3 e e f 5 1 4 - 2 4 7 f - 4 2 8 1 - b 6 a 2 - 3 b 4 d 3 4 b c 6 8 c f "   n a m e = " M a t t e r N a m e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c o i D o c u m e n t F i e l d = " M a t t e r N a m e "   h i d d e n = " f a l s e " / >  
         < f i e l d   i d = " 0 1 a 5 9 1 9 e - 9 f 8 0 - 4 7 f 4 - 9 3 c 4 - a 9 7 8 7 8 0 8 8 c 9 c "   n a m e = " S e r v e r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 A L G O O D B O D Y - D M S - E U . I M A N A G E . W O R K < / f i e l d >  
         < f i e l d   i d = " a 0 0 2 e 7 8 a - 8 e 1 8 - 4 3 7 5 - b e f 7 - 9 f 6 8 7 e 9 3 1 f 6 5 "   n a m e = " T i t l e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 C L A I   P r e s e n t a t i o n   o n   d i s c o v e r i n g   a   c o r p o r a t e   f r a u d < / f i e l d >  
         < f i e l d   i d = " 3 8 8 a 1 e 1 3 - 9 9 7 8 - 4 5 4 7 - 8 c 3 9 - 2 9 b 8 9 a 1 1 d 7 2 a "   n a m e = " W o r k s p a c e I d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 5 2 6 7 9 < / f i e l d >  
         < f i e l d   i d = " 0 8 3 d 5 a 5 f - 7 a 4 6 - 4 9 2 7 - a d 1 b - 2 e 7 1 0 3 f 3 6 8 b 1 "   n a m e = " L o g i n "   t y p e = " "   o r d e r = " 9 9 9 "   e n t i t y I d = " f 2 9 4 b 1 d 2 - 1 b 4 5 - 4 e 5 f - 9 4 c 4 - 2 9 5 3 e 5 1 5 0 1 3 7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c o i "   f o r m a t E v a l u a t o r T y p e = " f o r m a t S t r i n g "   h i d d e n = " f a l s e " > l m b y r n e < / f i e l d >  
         < f i e l d   i d = " 0 a c 0 d 9 8 3 - 7 d 0 f - 4 0 b 2 - a e 0 2 - c 4 6 9 a d 3 7 b 7 f e "   n a m e = " R e f r e s h T r i g g e r F i e l d "   t y p e = " "   o r d e r = " 9 9 9 "   e n t i t y I d = " 9 7 c 5 f 2 3 a - e 7 d 0 - 4 5 8 b - b 6 9 e - d 1 9 d a 6 a 6 4 f 1 3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/ >  
         < f i e l d   i d = " a 8 9 2 6 b a 1 - 7 2 1 c - 4 0 c 7 - b 5 1 2 - 8 6 f 2 f 6 e b 9 b 5 5 "   n a m e = " I m a g e P a t h "   t y p e = " "   o r d e r = " 9 9 9 "   e n t i t y I d = " e 5 7 0 6 3 a a - 5 2 0 1 - 4 a c 1 - b d 7 c - a 5 5 e 5 c 8 1 f 1 a f "   l i n k e d E n t i t y I d = " 0 0 0 0 0 0 0 0 - 0 0 0 0 - 0 0 0 0 - 0 0 0 0 - 0 0 0 0 0 0 0 0 0 0 0 0 "   l i n k e d F i e l d I d = " 0 0 0 0 0 0 0 0 - 0 0 0 0 - 0 0 0 0 - 0 0 0 0 - 0 0 0 0 0 0 0 0 0 0 0 0 "   l i n k e d F i e l d I n d e x = " 0 "   i n d e x = " 0 "   f i e l d T y p e = " q u e s t i o n "   f o r m a t E v a l u a t o r T y p e = " f o r m a t S t r i n g "   h i d d e n = " f a l s e " > C : \ P r o g r a m D a t a \ I p h e l i o n \ O u t l i n e \ I m a g e s \ P P T \ C o v e r s \ B u i l d i n g . j p g < / f i e l d >  
     < / f i e l d s >  
     < p r i n t C o n f i g u r a t i o n   s u p p o r t C u s t o m P r i n t = " t r u e "   s h o w P r i n t S e t t i n g s = " t r u e "   s h o w P r i n t O p t i o n s = " t r u e "   e n a b l e C o s t R e c o v e r y = " f a l s e " >  
         < p r o f i l e s / >  
     < / p r i n t C o n f i g u r a t i o n >  
     < s t y l e C o n f i g u r a t i o n / >  
 < / t e m p l a t e > 
</file>

<file path=customXml/itemProps1.xml><?xml version="1.0" encoding="utf-8"?>
<ds:datastoreItem xmlns:ds="http://schemas.openxmlformats.org/officeDocument/2006/customXml" ds:itemID="{40CE9775-3CCE-402B-8859-0E853D18CD52}">
  <ds:schemaRefs>
    <ds:schemaRef ds:uri="http://www.w3.org/2001/XMLSchema"/>
    <ds:schemaRef ds:uri="http://iphelion.com/word/outlin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ALG PowerPoint 16-9</Template>
  <TotalTime>38</TotalTime>
  <Words>556</Words>
  <Application>Microsoft Office PowerPoint</Application>
  <PresentationFormat>Widescreen</PresentationFormat>
  <Paragraphs>112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Lato</vt:lpstr>
      <vt:lpstr>Lato Light</vt:lpstr>
      <vt:lpstr>Open Sans</vt:lpstr>
      <vt:lpstr>Raleway</vt:lpstr>
      <vt:lpstr>Wingdings</vt:lpstr>
      <vt:lpstr>Office Theme</vt:lpstr>
      <vt:lpstr>Discovering a corporate fraud</vt:lpstr>
      <vt:lpstr>Initial response?</vt:lpstr>
      <vt:lpstr>Assess nature of the fraud</vt:lpstr>
      <vt:lpstr>Assemble your response team</vt:lpstr>
      <vt:lpstr>Formulate a communications plan</vt:lpstr>
      <vt:lpstr>Legal issues to consider when drafting communications</vt:lpstr>
      <vt:lpstr>Notify your insurers</vt:lpstr>
      <vt:lpstr>Dealing with individual officers and employees</vt:lpstr>
      <vt:lpstr>Manage your documents</vt:lpstr>
      <vt:lpstr>Dealing with document requests</vt:lpstr>
      <vt:lpstr>Dealing with whistleblowers</vt:lpstr>
      <vt:lpstr>Section 19, Criminal Justice Act 2011</vt:lpstr>
      <vt:lpstr>Should you conduct your own investigation?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Corporate Crises</dc:title>
  <dc:creator/>
  <cp:lastModifiedBy>Paula Gibbs</cp:lastModifiedBy>
  <cp:revision>8</cp:revision>
  <dcterms:created xsi:type="dcterms:W3CDTF">2019-04-30T18:04:00Z</dcterms:created>
  <dcterms:modified xsi:type="dcterms:W3CDTF">2022-10-17T13:27:40Z</dcterms:modified>
</cp:coreProperties>
</file>